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90" r:id="rId3"/>
  </p:sldIdLst>
  <p:sldSz cx="10691495" cy="10079990"/>
  <p:notesSz cx="6797675" cy="9926320"/>
  <p:defaultTextStyle>
    <a:defPPr>
      <a:defRPr lang="es-ES_tradnl"/>
    </a:defPPr>
    <a:lvl1pPr marL="0" algn="l" defTabSz="1040765" rtl="0" eaLnBrk="1" latinLnBrk="0" hangingPunct="1">
      <a:defRPr sz="2100" kern="1200">
        <a:solidFill>
          <a:schemeClr val="tx1"/>
        </a:solidFill>
        <a:latin typeface="+mn-lt"/>
        <a:ea typeface="+mn-ea"/>
        <a:cs typeface="+mn-cs"/>
      </a:defRPr>
    </a:lvl1pPr>
    <a:lvl2pPr marL="520700" algn="l" defTabSz="1040765" rtl="0" eaLnBrk="1" latinLnBrk="0" hangingPunct="1">
      <a:defRPr sz="2100" kern="1200">
        <a:solidFill>
          <a:schemeClr val="tx1"/>
        </a:solidFill>
        <a:latin typeface="+mn-lt"/>
        <a:ea typeface="+mn-ea"/>
        <a:cs typeface="+mn-cs"/>
      </a:defRPr>
    </a:lvl2pPr>
    <a:lvl3pPr marL="1040765" algn="l" defTabSz="1040765" rtl="0" eaLnBrk="1" latinLnBrk="0" hangingPunct="1">
      <a:defRPr sz="2100" kern="1200">
        <a:solidFill>
          <a:schemeClr val="tx1"/>
        </a:solidFill>
        <a:latin typeface="+mn-lt"/>
        <a:ea typeface="+mn-ea"/>
        <a:cs typeface="+mn-cs"/>
      </a:defRPr>
    </a:lvl3pPr>
    <a:lvl4pPr marL="1561465" algn="l" defTabSz="1040765" rtl="0" eaLnBrk="1" latinLnBrk="0" hangingPunct="1">
      <a:defRPr sz="2100" kern="1200">
        <a:solidFill>
          <a:schemeClr val="tx1"/>
        </a:solidFill>
        <a:latin typeface="+mn-lt"/>
        <a:ea typeface="+mn-ea"/>
        <a:cs typeface="+mn-cs"/>
      </a:defRPr>
    </a:lvl4pPr>
    <a:lvl5pPr marL="2082165" algn="l" defTabSz="1040765" rtl="0" eaLnBrk="1" latinLnBrk="0" hangingPunct="1">
      <a:defRPr sz="2100" kern="1200">
        <a:solidFill>
          <a:schemeClr val="tx1"/>
        </a:solidFill>
        <a:latin typeface="+mn-lt"/>
        <a:ea typeface="+mn-ea"/>
        <a:cs typeface="+mn-cs"/>
      </a:defRPr>
    </a:lvl5pPr>
    <a:lvl6pPr marL="2602865" algn="l" defTabSz="1040765" rtl="0" eaLnBrk="1" latinLnBrk="0" hangingPunct="1">
      <a:defRPr sz="2100" kern="1200">
        <a:solidFill>
          <a:schemeClr val="tx1"/>
        </a:solidFill>
        <a:latin typeface="+mn-lt"/>
        <a:ea typeface="+mn-ea"/>
        <a:cs typeface="+mn-cs"/>
      </a:defRPr>
    </a:lvl6pPr>
    <a:lvl7pPr marL="3122930" algn="l" defTabSz="1040765" rtl="0" eaLnBrk="1" latinLnBrk="0" hangingPunct="1">
      <a:defRPr sz="2100" kern="1200">
        <a:solidFill>
          <a:schemeClr val="tx1"/>
        </a:solidFill>
        <a:latin typeface="+mn-lt"/>
        <a:ea typeface="+mn-ea"/>
        <a:cs typeface="+mn-cs"/>
      </a:defRPr>
    </a:lvl7pPr>
    <a:lvl8pPr marL="3643630" algn="l" defTabSz="1040765" rtl="0" eaLnBrk="1" latinLnBrk="0" hangingPunct="1">
      <a:defRPr sz="2100" kern="1200">
        <a:solidFill>
          <a:schemeClr val="tx1"/>
        </a:solidFill>
        <a:latin typeface="+mn-lt"/>
        <a:ea typeface="+mn-ea"/>
        <a:cs typeface="+mn-cs"/>
      </a:defRPr>
    </a:lvl8pPr>
    <a:lvl9pPr marL="4164330" algn="l" defTabSz="1040765"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15" autoAdjust="0"/>
    <p:restoredTop sz="94199" autoAdjust="0"/>
  </p:normalViewPr>
  <p:slideViewPr>
    <p:cSldViewPr snapToGrid="0" snapToObjects="1">
      <p:cViewPr varScale="1">
        <p:scale>
          <a:sx n="61" d="100"/>
          <a:sy n="61" d="100"/>
        </p:scale>
        <p:origin x="1392" y="52"/>
      </p:cViewPr>
      <p:guideLst>
        <p:guide orient="horz" pos="3198"/>
        <p:guide pos="3367"/>
      </p:guideLst>
    </p:cSldViewPr>
  </p:slideViewPr>
  <p:notesTextViewPr>
    <p:cViewPr>
      <p:scale>
        <a:sx n="75" d="100"/>
        <a:sy n="75"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49F168E-3204-4472-93BA-52CE4F02A2B1}" type="datetimeFigureOut">
              <a:rPr lang="es-ES" smtClean="0"/>
            </a:fld>
            <a:endParaRPr lang="es-ES"/>
          </a:p>
        </p:txBody>
      </p:sp>
      <p:sp>
        <p:nvSpPr>
          <p:cNvPr id="4" name="3 Marcador de imagen de diapositiva"/>
          <p:cNvSpPr>
            <a:spLocks noGrp="1" noRot="1" noChangeAspect="1"/>
          </p:cNvSpPr>
          <p:nvPr>
            <p:ph type="sldImg" idx="2"/>
          </p:nvPr>
        </p:nvSpPr>
        <p:spPr>
          <a:xfrm>
            <a:off x="1424484" y="744538"/>
            <a:ext cx="3948708"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s-ES" smtClean="0"/>
              <a:t>Haga clic para modificar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8FDBEE0-5F6E-434C-8C79-6AE410585761}" type="slidenum">
              <a:rPr lang="es-ES" smtClean="0"/>
            </a:fld>
            <a:endParaRPr lang="es-ES"/>
          </a:p>
        </p:txBody>
      </p:sp>
    </p:spTree>
  </p:cSld>
  <p:clrMap bg1="lt1" tx1="dk1" bg2="lt2" tx2="dk2" accent1="accent1" accent2="accent2" accent3="accent3" accent4="accent4" accent5="accent5" accent6="accent6" hlink="hlink" folHlink="folHlink"/>
  <p:notesStyle>
    <a:lvl1pPr marL="0" algn="l" defTabSz="912495" rtl="0" eaLnBrk="1" latinLnBrk="0" hangingPunct="1">
      <a:defRPr sz="1300" kern="1200">
        <a:solidFill>
          <a:schemeClr val="tx1"/>
        </a:solidFill>
        <a:latin typeface="+mn-lt"/>
        <a:ea typeface="+mn-ea"/>
        <a:cs typeface="+mn-cs"/>
      </a:defRPr>
    </a:lvl1pPr>
    <a:lvl2pPr marL="456565" algn="l" defTabSz="912495" rtl="0" eaLnBrk="1" latinLnBrk="0" hangingPunct="1">
      <a:defRPr sz="1300" kern="1200">
        <a:solidFill>
          <a:schemeClr val="tx1"/>
        </a:solidFill>
        <a:latin typeface="+mn-lt"/>
        <a:ea typeface="+mn-ea"/>
        <a:cs typeface="+mn-cs"/>
      </a:defRPr>
    </a:lvl2pPr>
    <a:lvl3pPr marL="913130" algn="l" defTabSz="912495" rtl="0" eaLnBrk="1" latinLnBrk="0" hangingPunct="1">
      <a:defRPr sz="1300" kern="1200">
        <a:solidFill>
          <a:schemeClr val="tx1"/>
        </a:solidFill>
        <a:latin typeface="+mn-lt"/>
        <a:ea typeface="+mn-ea"/>
        <a:cs typeface="+mn-cs"/>
      </a:defRPr>
    </a:lvl3pPr>
    <a:lvl4pPr marL="1369060" algn="l" defTabSz="912495" rtl="0" eaLnBrk="1" latinLnBrk="0" hangingPunct="1">
      <a:defRPr sz="1300" kern="1200">
        <a:solidFill>
          <a:schemeClr val="tx1"/>
        </a:solidFill>
        <a:latin typeface="+mn-lt"/>
        <a:ea typeface="+mn-ea"/>
        <a:cs typeface="+mn-cs"/>
      </a:defRPr>
    </a:lvl4pPr>
    <a:lvl5pPr marL="1825625" algn="l" defTabSz="912495" rtl="0" eaLnBrk="1" latinLnBrk="0" hangingPunct="1">
      <a:defRPr sz="1300" kern="1200">
        <a:solidFill>
          <a:schemeClr val="tx1"/>
        </a:solidFill>
        <a:latin typeface="+mn-lt"/>
        <a:ea typeface="+mn-ea"/>
        <a:cs typeface="+mn-cs"/>
      </a:defRPr>
    </a:lvl5pPr>
    <a:lvl6pPr marL="2282190" algn="l" defTabSz="912495" rtl="0" eaLnBrk="1" latinLnBrk="0" hangingPunct="1">
      <a:defRPr sz="1300" kern="1200">
        <a:solidFill>
          <a:schemeClr val="tx1"/>
        </a:solidFill>
        <a:latin typeface="+mn-lt"/>
        <a:ea typeface="+mn-ea"/>
        <a:cs typeface="+mn-cs"/>
      </a:defRPr>
    </a:lvl6pPr>
    <a:lvl7pPr marL="2738755" algn="l" defTabSz="912495" rtl="0" eaLnBrk="1" latinLnBrk="0" hangingPunct="1">
      <a:defRPr sz="1300" kern="1200">
        <a:solidFill>
          <a:schemeClr val="tx1"/>
        </a:solidFill>
        <a:latin typeface="+mn-lt"/>
        <a:ea typeface="+mn-ea"/>
        <a:cs typeface="+mn-cs"/>
      </a:defRPr>
    </a:lvl7pPr>
    <a:lvl8pPr marL="3194685" algn="l" defTabSz="912495" rtl="0" eaLnBrk="1" latinLnBrk="0" hangingPunct="1">
      <a:defRPr sz="1300" kern="1200">
        <a:solidFill>
          <a:schemeClr val="tx1"/>
        </a:solidFill>
        <a:latin typeface="+mn-lt"/>
        <a:ea typeface="+mn-ea"/>
        <a:cs typeface="+mn-cs"/>
      </a:defRPr>
    </a:lvl8pPr>
    <a:lvl9pPr marL="3651250" algn="l" defTabSz="91249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rtl="0" eaLnBrk="1" fontAlgn="t" latinLnBrk="0" hangingPunct="1"/>
            <a:r>
              <a:rPr lang="es-ES_tradnl" sz="1300" b="0" i="0" u="none" strike="noStrike" kern="1200" dirty="0" smtClean="0">
                <a:solidFill>
                  <a:schemeClr val="tx1"/>
                </a:solidFill>
                <a:effectLst/>
                <a:latin typeface="+mn-lt"/>
                <a:ea typeface="+mn-ea"/>
                <a:cs typeface="+mn-cs"/>
              </a:rPr>
              <a:t>PROPUESTA DE TRABAJO DE FIN DE MASTER </a:t>
            </a:r>
            <a:endParaRPr lang="es-ES_tradnl" sz="1300" b="0" i="0" u="none" strike="noStrike" kern="1200" dirty="0" smtClean="0">
              <a:solidFill>
                <a:schemeClr val="tx1"/>
              </a:solidFill>
              <a:effectLst/>
              <a:latin typeface="+mn-lt"/>
              <a:ea typeface="+mn-ea"/>
              <a:cs typeface="+mn-cs"/>
            </a:endParaRPr>
          </a:p>
          <a:p>
            <a:pPr rtl="0" eaLnBrk="1" fontAlgn="t" latinLnBrk="0" hangingPunct="1"/>
            <a:endParaRPr lang="es-ES_tradnl" sz="1300" b="0" i="0" u="none" strike="noStrike" kern="1200" dirty="0" smtClean="0">
              <a:solidFill>
                <a:schemeClr val="tx1"/>
              </a:solidFill>
              <a:effectLst/>
              <a:latin typeface="+mn-lt"/>
              <a:ea typeface="+mn-ea"/>
              <a:cs typeface="+mn-cs"/>
            </a:endParaRPr>
          </a:p>
          <a:p>
            <a:pPr rtl="0" eaLnBrk="1" fontAlgn="t" latinLnBrk="0" hangingPunct="1"/>
            <a:r>
              <a:rPr lang="es-ES_tradnl" sz="1300" b="0" i="1" u="none" strike="noStrike" kern="1200" dirty="0" smtClean="0">
                <a:solidFill>
                  <a:schemeClr val="tx1"/>
                </a:solidFill>
                <a:effectLst/>
                <a:latin typeface="+mn-lt"/>
                <a:ea typeface="+mn-ea"/>
                <a:cs typeface="+mn-cs"/>
              </a:rPr>
              <a:t>[grabar el archivo con el nombre</a:t>
            </a:r>
            <a:r>
              <a:rPr lang="es-ES_tradnl" sz="1300" b="0" i="1" u="none" strike="noStrike" kern="1200" baseline="0" dirty="0" smtClean="0">
                <a:solidFill>
                  <a:schemeClr val="tx1"/>
                </a:solidFill>
                <a:effectLst/>
                <a:latin typeface="+mn-lt"/>
                <a:ea typeface="+mn-ea"/>
                <a:cs typeface="+mn-cs"/>
              </a:rPr>
              <a:t> (PROPUESTA_NOMBREdelAUTOR.ppt, </a:t>
            </a:r>
            <a:r>
              <a:rPr lang="es-ES_tradnl" sz="1300" b="0" i="1" u="none" strike="noStrike" kern="1200" baseline="0" dirty="0" err="1" smtClean="0">
                <a:solidFill>
                  <a:schemeClr val="tx1"/>
                </a:solidFill>
                <a:effectLst/>
                <a:latin typeface="+mn-lt"/>
                <a:ea typeface="+mn-ea"/>
                <a:cs typeface="+mn-cs"/>
              </a:rPr>
              <a:t>e.g</a:t>
            </a:r>
            <a:r>
              <a:rPr lang="es-ES_tradnl" sz="1300" b="0" i="1" u="none" strike="noStrike" kern="1200" baseline="0" dirty="0" smtClean="0">
                <a:solidFill>
                  <a:schemeClr val="tx1"/>
                </a:solidFill>
                <a:effectLst/>
                <a:latin typeface="+mn-lt"/>
                <a:ea typeface="+mn-ea"/>
                <a:cs typeface="+mn-cs"/>
              </a:rPr>
              <a:t>. PROPUESTA-PEDROGRIMA.ppt)]</a:t>
            </a:r>
            <a:endParaRPr lang="es-ES" sz="1300" b="0" i="0" u="none" strike="noStrike" kern="1200" dirty="0" smtClean="0">
              <a:solidFill>
                <a:schemeClr val="tx1"/>
              </a:solidFill>
              <a:effectLst/>
              <a:latin typeface="+mn-lt"/>
              <a:ea typeface="+mn-ea"/>
              <a:cs typeface="+mn-cs"/>
            </a:endParaRPr>
          </a:p>
          <a:p>
            <a:pPr rtl="0" eaLnBrk="1" fontAlgn="t" latinLnBrk="0" hangingPunct="1"/>
            <a:endParaRPr lang="es-ES_tradnl" sz="1300" b="0" i="0" u="none" strike="noStrike" kern="1200" dirty="0" smtClean="0">
              <a:solidFill>
                <a:schemeClr val="tx1"/>
              </a:solidFill>
              <a:effectLst/>
              <a:latin typeface="+mn-lt"/>
              <a:ea typeface="+mn-ea"/>
              <a:cs typeface="+mn-cs"/>
            </a:endParaRPr>
          </a:p>
          <a:p>
            <a:pPr rtl="0" eaLnBrk="1" fontAlgn="t" latinLnBrk="0" hangingPunct="1"/>
            <a:r>
              <a:rPr lang="es-ES_tradnl" sz="1300" b="0" i="0" u="none" strike="noStrike" kern="1200" dirty="0" smtClean="0">
                <a:solidFill>
                  <a:schemeClr val="tx1"/>
                </a:solidFill>
                <a:effectLst/>
                <a:latin typeface="+mn-lt"/>
                <a:ea typeface="+mn-ea"/>
                <a:cs typeface="+mn-cs"/>
              </a:rPr>
              <a:t>Autor de la propuesta: 	</a:t>
            </a:r>
            <a:r>
              <a:rPr lang="es-ES_tradnl" sz="1300" b="0" i="1" u="none" strike="noStrike" kern="1200" dirty="0" smtClean="0">
                <a:solidFill>
                  <a:schemeClr val="tx1"/>
                </a:solidFill>
                <a:effectLst/>
                <a:latin typeface="+mn-lt"/>
                <a:ea typeface="+mn-ea"/>
                <a:cs typeface="+mn-cs"/>
              </a:rPr>
              <a:t>[Nombre y apellidos]</a:t>
            </a:r>
            <a:endParaRPr lang="es-ES" sz="1300" b="0" i="0" u="none" strike="noStrike" kern="1200" dirty="0" smtClean="0">
              <a:solidFill>
                <a:schemeClr val="tx1"/>
              </a:solidFill>
              <a:effectLst/>
              <a:latin typeface="+mn-lt"/>
              <a:ea typeface="+mn-ea"/>
              <a:cs typeface="+mn-cs"/>
            </a:endParaRPr>
          </a:p>
          <a:p>
            <a:pPr rtl="0" eaLnBrk="1" fontAlgn="t" latinLnBrk="0" hangingPunct="1"/>
            <a:r>
              <a:rPr lang="es-ES_tradnl" sz="1300" b="0" i="0" u="none" strike="noStrike" kern="1200" dirty="0" smtClean="0">
                <a:solidFill>
                  <a:schemeClr val="tx1"/>
                </a:solidFill>
                <a:effectLst/>
                <a:latin typeface="+mn-lt"/>
                <a:ea typeface="+mn-ea"/>
                <a:cs typeface="+mn-cs"/>
              </a:rPr>
              <a:t>Titulación y trayectoria:  	</a:t>
            </a:r>
            <a:r>
              <a:rPr lang="es-ES_tradnl" sz="1300" b="0" i="1" u="none" strike="noStrike" kern="1200" dirty="0" smtClean="0">
                <a:solidFill>
                  <a:schemeClr val="tx1"/>
                </a:solidFill>
                <a:effectLst/>
                <a:latin typeface="+mn-lt"/>
                <a:ea typeface="+mn-ea"/>
                <a:cs typeface="+mn-cs"/>
              </a:rPr>
              <a:t>[120 palabras, especificando título universitario, trayectoria profesional e intereses profesionales a futuro]</a:t>
            </a:r>
            <a:endParaRPr lang="es-ES" sz="1300" b="0" i="0" u="none" strike="noStrike" kern="1200" dirty="0" smtClean="0">
              <a:solidFill>
                <a:schemeClr val="tx1"/>
              </a:solidFill>
              <a:effectLst/>
              <a:latin typeface="+mn-lt"/>
              <a:ea typeface="+mn-ea"/>
              <a:cs typeface="+mn-cs"/>
            </a:endParaRPr>
          </a:p>
          <a:p>
            <a:pPr rtl="0" eaLnBrk="1" fontAlgn="t" latinLnBrk="0" hangingPunct="1"/>
            <a:r>
              <a:rPr lang="es-ES_tradnl" sz="1300" b="0" i="0" u="none" strike="noStrike" kern="1200" dirty="0" smtClean="0">
                <a:solidFill>
                  <a:schemeClr val="tx1"/>
                </a:solidFill>
                <a:effectLst/>
                <a:latin typeface="+mn-lt"/>
                <a:ea typeface="+mn-ea"/>
                <a:cs typeface="+mn-cs"/>
              </a:rPr>
              <a:t>Título del TFM:</a:t>
            </a:r>
            <a:r>
              <a:rPr lang="es-ES_tradnl" sz="1300" b="0" i="0" u="none" strike="noStrike" kern="1200" baseline="0" dirty="0" smtClean="0">
                <a:solidFill>
                  <a:schemeClr val="tx1"/>
                </a:solidFill>
                <a:effectLst/>
                <a:latin typeface="+mn-lt"/>
                <a:ea typeface="+mn-ea"/>
                <a:cs typeface="+mn-cs"/>
              </a:rPr>
              <a:t> </a:t>
            </a:r>
            <a:r>
              <a:rPr lang="es-ES_tradnl" sz="1300" b="1" i="0" u="none" strike="noStrike" kern="1200" baseline="0" dirty="0" smtClean="0">
                <a:solidFill>
                  <a:schemeClr val="tx1"/>
                </a:solidFill>
                <a:effectLst/>
                <a:latin typeface="+mn-lt"/>
                <a:ea typeface="+mn-ea"/>
                <a:cs typeface="+mn-cs"/>
              </a:rPr>
              <a:t>	</a:t>
            </a:r>
            <a:r>
              <a:rPr lang="es-ES_tradnl" sz="1300" b="0" i="1" u="none" strike="noStrike" kern="1200" baseline="0" dirty="0" smtClean="0">
                <a:solidFill>
                  <a:schemeClr val="tx1"/>
                </a:solidFill>
                <a:effectLst/>
                <a:latin typeface="+mn-lt"/>
                <a:ea typeface="+mn-ea"/>
                <a:cs typeface="+mn-cs"/>
              </a:rPr>
              <a:t>[nombre del proyecto, tan preciso como sea posible]</a:t>
            </a:r>
            <a:endParaRPr lang="es-ES" sz="1300" b="0" i="0" u="none" strike="noStrike" kern="1200" dirty="0" smtClean="0">
              <a:solidFill>
                <a:schemeClr val="tx1"/>
              </a:solidFill>
              <a:effectLst/>
              <a:latin typeface="+mn-lt"/>
              <a:ea typeface="+mn-ea"/>
              <a:cs typeface="+mn-cs"/>
            </a:endParaRPr>
          </a:p>
          <a:p>
            <a:pPr rtl="0" eaLnBrk="1" fontAlgn="t" latinLnBrk="0" hangingPunct="1"/>
            <a:r>
              <a:rPr lang="es-ES_tradnl" sz="1300" b="0" i="0" u="none" strike="noStrike" kern="1200" dirty="0" smtClean="0">
                <a:solidFill>
                  <a:schemeClr val="tx1"/>
                </a:solidFill>
                <a:effectLst/>
                <a:latin typeface="+mn-lt"/>
                <a:ea typeface="+mn-ea"/>
                <a:cs typeface="+mn-cs"/>
              </a:rPr>
              <a:t>Tipo:</a:t>
            </a:r>
            <a:r>
              <a:rPr lang="es-ES_tradnl" sz="1300" b="0" i="0" u="none" strike="noStrike" kern="1200" baseline="0" dirty="0" smtClean="0">
                <a:solidFill>
                  <a:schemeClr val="tx1"/>
                </a:solidFill>
                <a:effectLst/>
                <a:latin typeface="+mn-lt"/>
                <a:ea typeface="+mn-ea"/>
                <a:cs typeface="+mn-cs"/>
              </a:rPr>
              <a:t> 		</a:t>
            </a:r>
            <a:r>
              <a:rPr lang="es-ES_tradnl" sz="1300" b="0" i="1" u="none" strike="noStrike" kern="1200" baseline="0" dirty="0" smtClean="0">
                <a:solidFill>
                  <a:schemeClr val="tx1"/>
                </a:solidFill>
                <a:effectLst/>
                <a:latin typeface="+mn-lt"/>
                <a:ea typeface="+mn-ea"/>
                <a:cs typeface="+mn-cs"/>
              </a:rPr>
              <a:t>[borrar las opciones descartadas]</a:t>
            </a:r>
            <a:endParaRPr lang="es-ES_tradnl" sz="1300" b="0" i="1" u="none" strike="noStrike" kern="1200" baseline="0" dirty="0" smtClean="0">
              <a:solidFill>
                <a:schemeClr val="tx1"/>
              </a:solidFill>
              <a:effectLst/>
              <a:latin typeface="+mn-lt"/>
              <a:ea typeface="+mn-ea"/>
              <a:cs typeface="+mn-cs"/>
            </a:endParaRPr>
          </a:p>
          <a:p>
            <a:pPr rtl="0" eaLnBrk="1" fontAlgn="t" latinLnBrk="0" hangingPunct="1"/>
            <a:r>
              <a:rPr lang="es-ES_tradnl" sz="1300" b="0" i="0" u="none" strike="noStrike" kern="1200" dirty="0" smtClean="0">
                <a:solidFill>
                  <a:schemeClr val="tx1"/>
                </a:solidFill>
                <a:effectLst/>
                <a:latin typeface="+mn-lt"/>
                <a:ea typeface="+mn-ea"/>
                <a:cs typeface="+mn-cs"/>
              </a:rPr>
              <a:t>Justificación del tipo elegido: 	</a:t>
            </a:r>
            <a:r>
              <a:rPr lang="es-ES_tradnl" sz="1300" b="0" i="1" u="none" strike="noStrike" kern="1200" dirty="0" smtClean="0">
                <a:solidFill>
                  <a:schemeClr val="tx1"/>
                </a:solidFill>
                <a:effectLst/>
                <a:latin typeface="+mn-lt"/>
                <a:ea typeface="+mn-ea"/>
                <a:cs typeface="+mn-cs"/>
              </a:rPr>
              <a:t>[</a:t>
            </a:r>
            <a:r>
              <a:rPr lang="es-ES_tradnl" sz="1300" b="0" i="1" u="none" strike="noStrike" kern="1200" baseline="0" dirty="0" smtClean="0">
                <a:solidFill>
                  <a:schemeClr val="tx1"/>
                </a:solidFill>
                <a:effectLst/>
                <a:latin typeface="+mn-lt"/>
                <a:ea typeface="+mn-ea"/>
                <a:cs typeface="+mn-cs"/>
              </a:rPr>
              <a:t>por qué se propone este tipo de TFM, </a:t>
            </a:r>
            <a:r>
              <a:rPr lang="es-ES_tradnl" sz="1300" b="0" i="1" u="none" strike="noStrike" kern="1200" dirty="0" smtClean="0">
                <a:solidFill>
                  <a:schemeClr val="tx1"/>
                </a:solidFill>
                <a:effectLst/>
                <a:latin typeface="+mn-lt"/>
                <a:ea typeface="+mn-ea"/>
                <a:cs typeface="+mn-cs"/>
              </a:rPr>
              <a:t>50 palabras]</a:t>
            </a:r>
            <a:endParaRPr lang="es-ES" sz="1300" b="0" i="0" u="none" strike="noStrike" kern="1200" dirty="0" smtClean="0">
              <a:solidFill>
                <a:schemeClr val="tx1"/>
              </a:solidFill>
              <a:effectLst/>
              <a:latin typeface="+mn-lt"/>
              <a:ea typeface="+mn-ea"/>
              <a:cs typeface="+mn-cs"/>
            </a:endParaRPr>
          </a:p>
          <a:p>
            <a:pPr rtl="0" eaLnBrk="1" fontAlgn="auto" latinLnBrk="0" hangingPunct="1"/>
            <a:r>
              <a:rPr lang="es-ES_tradnl" sz="1300" b="0" i="0" u="none" strike="noStrike" kern="1200" dirty="0" smtClean="0">
                <a:solidFill>
                  <a:schemeClr val="tx1"/>
                </a:solidFill>
                <a:effectLst/>
                <a:latin typeface="+mn-lt"/>
                <a:ea typeface="+mn-ea"/>
                <a:cs typeface="+mn-cs"/>
              </a:rPr>
              <a:t>Objetivo principal: 	</a:t>
            </a:r>
            <a:r>
              <a:rPr lang="es-ES_tradnl" sz="1300" b="0" i="1" u="none" strike="noStrike" kern="1200" dirty="0" smtClean="0">
                <a:solidFill>
                  <a:schemeClr val="tx1"/>
                </a:solidFill>
                <a:effectLst/>
                <a:latin typeface="+mn-lt"/>
                <a:ea typeface="+mn-ea"/>
                <a:cs typeface="+mn-cs"/>
              </a:rPr>
              <a:t>[</a:t>
            </a:r>
            <a:r>
              <a:rPr lang="es-ES_tradnl" sz="1300" b="0" i="1" u="none" strike="noStrike" kern="1200" baseline="0" dirty="0" smtClean="0">
                <a:solidFill>
                  <a:schemeClr val="tx1"/>
                </a:solidFill>
                <a:effectLst/>
                <a:latin typeface="+mn-lt"/>
                <a:ea typeface="+mn-ea"/>
                <a:cs typeface="+mn-cs"/>
              </a:rPr>
              <a:t>qué se persigue conseguir con este trabajo</a:t>
            </a:r>
            <a:r>
              <a:rPr lang="es-ES_tradnl" sz="1300" b="0" i="1" u="none" strike="noStrike" kern="1200" dirty="0" smtClean="0">
                <a:solidFill>
                  <a:schemeClr val="tx1"/>
                </a:solidFill>
                <a:effectLst/>
                <a:latin typeface="+mn-lt"/>
                <a:ea typeface="+mn-ea"/>
                <a:cs typeface="+mn-cs"/>
              </a:rPr>
              <a:t>]</a:t>
            </a:r>
            <a:endParaRPr lang="es-ES" sz="1300" b="0" i="0" u="none" strike="noStrike" kern="1200" dirty="0" smtClean="0">
              <a:solidFill>
                <a:schemeClr val="tx1"/>
              </a:solidFill>
              <a:effectLst/>
              <a:latin typeface="+mn-lt"/>
              <a:ea typeface="+mn-ea"/>
              <a:cs typeface="+mn-cs"/>
            </a:endParaRPr>
          </a:p>
          <a:p>
            <a:pPr rtl="0" eaLnBrk="1" fontAlgn="auto" latinLnBrk="0" hangingPunct="1"/>
            <a:r>
              <a:rPr lang="es-ES_tradnl" sz="1300" b="0" i="0" u="none" strike="noStrike" kern="1200" dirty="0" smtClean="0">
                <a:solidFill>
                  <a:schemeClr val="tx1"/>
                </a:solidFill>
                <a:effectLst/>
                <a:latin typeface="+mn-lt"/>
                <a:ea typeface="+mn-ea"/>
                <a:cs typeface="+mn-cs"/>
              </a:rPr>
              <a:t>Metodología a aplicar: 	</a:t>
            </a:r>
            <a:r>
              <a:rPr lang="es-ES_tradnl" sz="1300" b="0" i="1" u="none" strike="noStrike" kern="1200" dirty="0" smtClean="0">
                <a:solidFill>
                  <a:schemeClr val="tx1"/>
                </a:solidFill>
                <a:effectLst/>
                <a:latin typeface="+mn-lt"/>
                <a:ea typeface="+mn-ea"/>
                <a:cs typeface="+mn-cs"/>
              </a:rPr>
              <a:t>[</a:t>
            </a:r>
            <a:r>
              <a:rPr lang="es-ES_tradnl" sz="1300" b="0" i="1" u="none" strike="noStrike" kern="1200" baseline="0" dirty="0" smtClean="0">
                <a:solidFill>
                  <a:schemeClr val="tx1"/>
                </a:solidFill>
                <a:effectLst/>
                <a:latin typeface="+mn-lt"/>
                <a:ea typeface="+mn-ea"/>
                <a:cs typeface="+mn-cs"/>
              </a:rPr>
              <a:t>cómo se pretende elaborar el trabajo</a:t>
            </a:r>
            <a:r>
              <a:rPr lang="es-ES_tradnl" sz="1300" b="0" i="1" u="none" strike="noStrike" kern="1200" dirty="0" smtClean="0">
                <a:solidFill>
                  <a:schemeClr val="tx1"/>
                </a:solidFill>
                <a:effectLst/>
                <a:latin typeface="+mn-lt"/>
                <a:ea typeface="+mn-ea"/>
                <a:cs typeface="+mn-cs"/>
              </a:rPr>
              <a:t>]</a:t>
            </a:r>
            <a:endParaRPr lang="es-ES" sz="1300" b="0" i="0" u="none" strike="noStrike" kern="1200" dirty="0" smtClean="0">
              <a:solidFill>
                <a:schemeClr val="tx1"/>
              </a:solidFill>
              <a:effectLst/>
              <a:latin typeface="+mn-lt"/>
              <a:ea typeface="+mn-ea"/>
              <a:cs typeface="+mn-cs"/>
            </a:endParaRPr>
          </a:p>
          <a:p>
            <a:pPr rtl="0" eaLnBrk="1" fontAlgn="auto" latinLnBrk="0" hangingPunct="1"/>
            <a:r>
              <a:rPr lang="es-ES_tradnl" sz="1300" b="0" i="0" u="none" strike="noStrike" kern="1200" dirty="0" smtClean="0">
                <a:solidFill>
                  <a:schemeClr val="tx1"/>
                </a:solidFill>
                <a:effectLst/>
                <a:latin typeface="+mn-lt"/>
                <a:ea typeface="+mn-ea"/>
                <a:cs typeface="+mn-cs"/>
              </a:rPr>
              <a:t>Entorno de aplicación:	</a:t>
            </a:r>
            <a:r>
              <a:rPr lang="es-ES_tradnl" sz="1300" b="0" i="1" u="none" strike="noStrike" kern="1200" dirty="0" smtClean="0">
                <a:solidFill>
                  <a:schemeClr val="tx1"/>
                </a:solidFill>
                <a:effectLst/>
                <a:latin typeface="+mn-lt"/>
                <a:ea typeface="+mn-ea"/>
                <a:cs typeface="+mn-cs"/>
              </a:rPr>
              <a:t>[</a:t>
            </a:r>
            <a:r>
              <a:rPr lang="es-ES_tradnl" sz="1300" b="0" i="1" u="none" strike="noStrike" kern="1200" baseline="0" dirty="0" smtClean="0">
                <a:solidFill>
                  <a:schemeClr val="tx1"/>
                </a:solidFill>
                <a:effectLst/>
                <a:latin typeface="+mn-lt"/>
                <a:ea typeface="+mn-ea"/>
                <a:cs typeface="+mn-cs"/>
              </a:rPr>
              <a:t>dónde se aplicará el trabajo]</a:t>
            </a:r>
            <a:endParaRPr lang="es-ES" sz="1300" b="0" i="0" u="none" strike="noStrike" kern="1200" dirty="0" smtClean="0">
              <a:solidFill>
                <a:schemeClr val="tx1"/>
              </a:solidFill>
              <a:effectLst/>
              <a:latin typeface="+mn-lt"/>
              <a:ea typeface="+mn-ea"/>
              <a:cs typeface="+mn-cs"/>
            </a:endParaRPr>
          </a:p>
          <a:p>
            <a:pPr rtl="0" eaLnBrk="1" fontAlgn="auto" latinLnBrk="0" hangingPunct="1"/>
            <a:r>
              <a:rPr lang="es-ES_tradnl" sz="1300" b="0" i="0" u="none" strike="noStrike" kern="1200" dirty="0" smtClean="0">
                <a:solidFill>
                  <a:schemeClr val="tx1"/>
                </a:solidFill>
                <a:effectLst/>
                <a:latin typeface="+mn-lt"/>
                <a:ea typeface="+mn-ea"/>
                <a:cs typeface="+mn-cs"/>
              </a:rPr>
              <a:t>Justificación del tema:	</a:t>
            </a:r>
            <a:r>
              <a:rPr lang="es-ES_tradnl" sz="1300" b="0" i="1" u="none" strike="noStrike" kern="1200" dirty="0" smtClean="0">
                <a:solidFill>
                  <a:schemeClr val="tx1"/>
                </a:solidFill>
                <a:effectLst/>
                <a:latin typeface="+mn-lt"/>
                <a:ea typeface="+mn-ea"/>
                <a:cs typeface="+mn-cs"/>
              </a:rPr>
              <a:t>[</a:t>
            </a:r>
            <a:r>
              <a:rPr lang="es-ES_tradnl" sz="1300" b="0" i="1" u="none" strike="noStrike" kern="1200" baseline="0" dirty="0" smtClean="0">
                <a:solidFill>
                  <a:schemeClr val="tx1"/>
                </a:solidFill>
                <a:effectLst/>
                <a:latin typeface="+mn-lt"/>
                <a:ea typeface="+mn-ea"/>
                <a:cs typeface="+mn-cs"/>
              </a:rPr>
              <a:t>por qué se propone este tema, </a:t>
            </a:r>
            <a:r>
              <a:rPr lang="es-ES_tradnl" sz="1300" b="0" i="1" u="none" strike="noStrike" kern="1200" dirty="0" smtClean="0">
                <a:solidFill>
                  <a:schemeClr val="tx1"/>
                </a:solidFill>
                <a:effectLst/>
                <a:latin typeface="+mn-lt"/>
                <a:ea typeface="+mn-ea"/>
                <a:cs typeface="+mn-cs"/>
              </a:rPr>
              <a:t>50 palabras]</a:t>
            </a:r>
            <a:endParaRPr lang="es-ES" sz="1300" b="0" i="0" u="none" strike="noStrike" kern="1200" dirty="0" smtClean="0">
              <a:solidFill>
                <a:schemeClr val="tx1"/>
              </a:solidFill>
              <a:effectLst/>
              <a:latin typeface="+mn-lt"/>
              <a:ea typeface="+mn-ea"/>
              <a:cs typeface="+mn-cs"/>
            </a:endParaRPr>
          </a:p>
          <a:p>
            <a:pPr rtl="0" eaLnBrk="1" fontAlgn="t" latinLnBrk="0" hangingPunct="1"/>
            <a:r>
              <a:rPr lang="es-ES" sz="1300" b="0" i="0" u="none" strike="noStrike" kern="1200" dirty="0" err="1" smtClean="0">
                <a:solidFill>
                  <a:schemeClr val="tx1"/>
                </a:solidFill>
                <a:effectLst/>
                <a:latin typeface="+mn-lt"/>
                <a:ea typeface="+mn-ea"/>
                <a:cs typeface="+mn-cs"/>
              </a:rPr>
              <a:t>Checklist</a:t>
            </a:r>
            <a:r>
              <a:rPr lang="es-ES" sz="1300" b="0" i="0" u="none" strike="noStrike" kern="1200" dirty="0" smtClean="0">
                <a:solidFill>
                  <a:schemeClr val="tx1"/>
                </a:solidFill>
                <a:effectLst/>
                <a:latin typeface="+mn-lt"/>
                <a:ea typeface="+mn-ea"/>
                <a:cs typeface="+mn-cs"/>
              </a:rPr>
              <a:t>: 		</a:t>
            </a:r>
            <a:r>
              <a:rPr lang="es-ES" sz="1300" b="0" i="1" u="none" strike="noStrike" kern="1200" dirty="0" smtClean="0">
                <a:solidFill>
                  <a:schemeClr val="tx1"/>
                </a:solidFill>
                <a:effectLst/>
                <a:latin typeface="+mn-lt"/>
                <a:ea typeface="+mn-ea"/>
                <a:cs typeface="+mn-cs"/>
              </a:rPr>
              <a:t>[valorar cada</a:t>
            </a:r>
            <a:r>
              <a:rPr lang="es-ES" sz="1300" b="0" i="1" u="none" strike="noStrike" kern="1200" baseline="0" dirty="0" smtClean="0">
                <a:solidFill>
                  <a:schemeClr val="tx1"/>
                </a:solidFill>
                <a:effectLst/>
                <a:latin typeface="+mn-lt"/>
                <a:ea typeface="+mn-ea"/>
                <a:cs typeface="+mn-cs"/>
              </a:rPr>
              <a:t> concepto de 1 (punto débil) a 4 (punto fuerte)]</a:t>
            </a:r>
            <a:endParaRPr lang="es-ES" dirty="0"/>
          </a:p>
        </p:txBody>
      </p:sp>
      <p:sp>
        <p:nvSpPr>
          <p:cNvPr id="4" name="Marcador de número de diapositiva 3"/>
          <p:cNvSpPr>
            <a:spLocks noGrp="1"/>
          </p:cNvSpPr>
          <p:nvPr>
            <p:ph type="sldNum" sz="quarter" idx="10"/>
          </p:nvPr>
        </p:nvSpPr>
        <p:spPr/>
        <p:txBody>
          <a:bodyPr/>
          <a:lstStyle/>
          <a:p>
            <a:fld id="{98FDBEE0-5F6E-434C-8C79-6AE410585761}" type="slidenum">
              <a:rPr lang="es-ES" smtClean="0"/>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735048" y="3757028"/>
            <a:ext cx="8218876" cy="1947417"/>
          </a:xfrm>
          <a:prstGeom prst="rect">
            <a:avLst/>
          </a:prstGeom>
        </p:spPr>
        <p:txBody>
          <a:bodyPr/>
          <a:lstStyle>
            <a:lvl1pPr algn="l">
              <a:spcBef>
                <a:spcPts val="0"/>
              </a:spcBef>
              <a:defRPr b="1">
                <a:solidFill>
                  <a:schemeClr val="tx1">
                    <a:lumMod val="75000"/>
                    <a:lumOff val="25000"/>
                  </a:schemeClr>
                </a:solidFill>
                <a:effectLst>
                  <a:outerShdw blurRad="38100" dist="38100" dir="2700000" algn="tl">
                    <a:srgbClr val="000000">
                      <a:alpha val="43137"/>
                    </a:srgbClr>
                  </a:outerShdw>
                </a:effectLst>
              </a:defRPr>
            </a:lvl1pPr>
          </a:lstStyle>
          <a:p>
            <a:r>
              <a:rPr lang="es-ES" dirty="0" smtClean="0"/>
              <a:t>Haga clic para modificar el estilo de título</a:t>
            </a:r>
            <a:endParaRPr lang="es-ES" dirty="0"/>
          </a:p>
        </p:txBody>
      </p:sp>
      <p:sp>
        <p:nvSpPr>
          <p:cNvPr id="4" name="Marcador de texto 3"/>
          <p:cNvSpPr>
            <a:spLocks noGrp="1"/>
          </p:cNvSpPr>
          <p:nvPr>
            <p:ph type="body" sz="quarter" idx="10" hasCustomPrompt="1"/>
          </p:nvPr>
        </p:nvSpPr>
        <p:spPr>
          <a:xfrm>
            <a:off x="735047" y="5945136"/>
            <a:ext cx="8218877" cy="836096"/>
          </a:xfrm>
          <a:prstGeom prst="rect">
            <a:avLst/>
          </a:prstGeom>
        </p:spPr>
        <p:txBody>
          <a:bodyPr/>
          <a:lstStyle>
            <a:lvl1pPr>
              <a:defRPr lang="es-ES" sz="2970" b="0" dirty="0">
                <a:solidFill>
                  <a:schemeClr val="accent1"/>
                </a:solidFill>
                <a:effectLst>
                  <a:outerShdw blurRad="38100" dist="38100" dir="2700000" algn="tl">
                    <a:srgbClr val="000000">
                      <a:alpha val="43137"/>
                    </a:srgbClr>
                  </a:outerShdw>
                </a:effectLst>
                <a:latin typeface="+mj-lt"/>
                <a:ea typeface="+mj-ea"/>
                <a:cs typeface="+mj-cs"/>
              </a:defRPr>
            </a:lvl1pPr>
          </a:lstStyle>
          <a:p>
            <a:pPr lvl="0">
              <a:spcBef>
                <a:spcPts val="0"/>
              </a:spcBef>
              <a:buNone/>
            </a:pPr>
            <a:r>
              <a:rPr lang="es-ES" dirty="0" smtClean="0"/>
              <a:t>Haga clic para modificar el estilo de texto del patrón</a:t>
            </a:r>
            <a:endParaRPr lang="es-E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9" name="Rectángulo 8"/>
          <p:cNvSpPr/>
          <p:nvPr userDrawn="1"/>
        </p:nvSpPr>
        <p:spPr>
          <a:xfrm>
            <a:off x="0" y="0"/>
            <a:ext cx="10692319" cy="10080000"/>
          </a:xfrm>
          <a:prstGeom prst="rect">
            <a:avLst/>
          </a:prstGeom>
          <a:solidFill>
            <a:srgbClr val="FFFFFF">
              <a:alpha val="74902"/>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Título 1"/>
          <p:cNvSpPr>
            <a:spLocks noGrp="1"/>
          </p:cNvSpPr>
          <p:nvPr>
            <p:ph type="title" hasCustomPrompt="1"/>
          </p:nvPr>
        </p:nvSpPr>
        <p:spPr>
          <a:xfrm>
            <a:off x="344611" y="537654"/>
            <a:ext cx="10001954" cy="818591"/>
          </a:xfrm>
          <a:prstGeom prst="rect">
            <a:avLst/>
          </a:prstGeom>
        </p:spPr>
        <p:txBody>
          <a:bodyPr/>
          <a:lstStyle>
            <a:lvl1pPr algn="l">
              <a:defRPr sz="3395">
                <a:solidFill>
                  <a:schemeClr val="accent1"/>
                </a:solidFill>
                <a:effectLst>
                  <a:outerShdw blurRad="38100" dist="38100" dir="2700000" algn="tl">
                    <a:srgbClr val="000000">
                      <a:alpha val="43137"/>
                    </a:srgbClr>
                  </a:outerShdw>
                </a:effectLst>
              </a:defRPr>
            </a:lvl1pPr>
          </a:lstStyle>
          <a:p>
            <a:r>
              <a:rPr lang="es-ES" dirty="0" smtClean="0"/>
              <a:t>Haga clic para modificar el estilo de título</a:t>
            </a:r>
            <a:endParaRPr lang="es-ES" dirty="0"/>
          </a:p>
        </p:txBody>
      </p:sp>
      <p:sp>
        <p:nvSpPr>
          <p:cNvPr id="8" name="Marcador de texto 7"/>
          <p:cNvSpPr>
            <a:spLocks noGrp="1"/>
          </p:cNvSpPr>
          <p:nvPr>
            <p:ph type="body" sz="quarter" idx="10" hasCustomPrompt="1"/>
          </p:nvPr>
        </p:nvSpPr>
        <p:spPr>
          <a:xfrm>
            <a:off x="344504" y="2082888"/>
            <a:ext cx="10002061" cy="5698406"/>
          </a:xfrm>
          <a:prstGeom prst="rect">
            <a:avLst/>
          </a:prstGeom>
        </p:spPr>
        <p:txBody>
          <a:bodyPr/>
          <a:lstStyle>
            <a:lvl1pPr marL="414020" indent="-414020">
              <a:buFont typeface="Arial" panose="020B0704020202020204" pitchFamily="34" charset="0"/>
              <a:buChar char="•"/>
              <a:defRPr sz="2545">
                <a:solidFill>
                  <a:schemeClr val="tx1">
                    <a:lumMod val="75000"/>
                    <a:lumOff val="25000"/>
                  </a:schemeClr>
                </a:solidFill>
                <a:effectLst/>
              </a:defRPr>
            </a:lvl1pPr>
            <a:lvl2pPr marL="897255" indent="-344805">
              <a:buFont typeface="Arial" panose="020B0704020202020204" pitchFamily="34" charset="0"/>
              <a:buChar char="•"/>
              <a:defRPr sz="2545">
                <a:solidFill>
                  <a:schemeClr val="tx1">
                    <a:lumMod val="75000"/>
                    <a:lumOff val="25000"/>
                  </a:schemeClr>
                </a:solidFill>
                <a:effectLst/>
              </a:defRPr>
            </a:lvl2pPr>
            <a:lvl3pPr marL="1381125" indent="-276225">
              <a:buFont typeface="Arial" panose="020B0704020202020204" pitchFamily="34" charset="0"/>
              <a:buChar char="•"/>
              <a:defRPr sz="2545">
                <a:solidFill>
                  <a:schemeClr val="tx1">
                    <a:lumMod val="75000"/>
                    <a:lumOff val="25000"/>
                  </a:schemeClr>
                </a:solidFill>
                <a:effectLst/>
              </a:defRPr>
            </a:lvl3pPr>
            <a:lvl4pPr marL="1932305" indent="-276225">
              <a:buFont typeface="Arial" panose="020B0704020202020204" pitchFamily="34" charset="0"/>
              <a:buChar char="•"/>
              <a:defRPr sz="2545">
                <a:solidFill>
                  <a:schemeClr val="tx1">
                    <a:lumMod val="75000"/>
                    <a:lumOff val="25000"/>
                  </a:schemeClr>
                </a:solidFill>
                <a:effectLst/>
              </a:defRPr>
            </a:lvl4pPr>
            <a:lvl5pPr marL="2484755" indent="-276225">
              <a:buFont typeface="Arial" panose="020B0704020202020204" pitchFamily="34" charset="0"/>
              <a:buChar char="•"/>
              <a:defRPr sz="2545">
                <a:solidFill>
                  <a:schemeClr val="tx1">
                    <a:lumMod val="75000"/>
                    <a:lumOff val="25000"/>
                  </a:schemeClr>
                </a:solidFill>
                <a:effectLst/>
              </a:defRPr>
            </a:lvl5pPr>
          </a:lstStyle>
          <a:p>
            <a:pPr lvl="0"/>
            <a:r>
              <a:rPr lang="es-ES" dirty="0" smtClean="0"/>
              <a:t>Haga clic para modificar el estilo de texto del patrón</a:t>
            </a:r>
            <a:endParaRPr lang="es-ES" dirty="0" smtClean="0"/>
          </a:p>
          <a:p>
            <a:pPr lvl="1"/>
            <a:r>
              <a:rPr lang="es-ES" dirty="0" smtClean="0"/>
              <a:t>Segundo nivel</a:t>
            </a:r>
            <a:endParaRPr lang="es-ES" dirty="0" smtClean="0"/>
          </a:p>
          <a:p>
            <a:pPr lvl="2"/>
            <a:r>
              <a:rPr lang="es-ES" dirty="0" smtClean="0"/>
              <a:t>Tercer nivel</a:t>
            </a:r>
            <a:endParaRPr lang="es-ES" dirty="0" smtClean="0"/>
          </a:p>
          <a:p>
            <a:pPr lvl="3"/>
            <a:r>
              <a:rPr lang="es-ES" dirty="0" smtClean="0"/>
              <a:t>Cuarto nivel</a:t>
            </a:r>
            <a:endParaRPr lang="es-ES" dirty="0" smtClean="0"/>
          </a:p>
          <a:p>
            <a:pPr lvl="4"/>
            <a:r>
              <a:rPr lang="es-ES" dirty="0" smtClean="0"/>
              <a:t>Quinto nivel</a:t>
            </a:r>
            <a:endParaRPr lang="es-ES" dirty="0"/>
          </a:p>
        </p:txBody>
      </p:sp>
      <p:sp>
        <p:nvSpPr>
          <p:cNvPr id="10" name="Marcador de pie de página 2"/>
          <p:cNvSpPr>
            <a:spLocks noGrp="1"/>
          </p:cNvSpPr>
          <p:nvPr>
            <p:ph type="ftr" sz="quarter" idx="3"/>
          </p:nvPr>
        </p:nvSpPr>
        <p:spPr>
          <a:xfrm>
            <a:off x="423353" y="9822037"/>
            <a:ext cx="6727085" cy="234961"/>
          </a:xfrm>
          <a:prstGeom prst="rect">
            <a:avLst/>
          </a:prstGeom>
        </p:spPr>
        <p:txBody>
          <a:bodyPr vert="horz" lIns="91440" tIns="45720" rIns="91440" bIns="45720" rtlCol="0" anchor="ctr"/>
          <a:lstStyle>
            <a:lvl1pPr algn="l">
              <a:defRPr sz="1275">
                <a:solidFill>
                  <a:schemeClr val="tx1">
                    <a:lumMod val="75000"/>
                    <a:lumOff val="25000"/>
                  </a:schemeClr>
                </a:solidFill>
              </a:defRPr>
            </a:lvl1pPr>
          </a:lstStyle>
          <a:p>
            <a:r>
              <a:rPr lang="es-ES" smtClean="0"/>
              <a:t>MUDP - Coordinación del Trabajo Final de Máster</a:t>
            </a:r>
            <a:endParaRPr lang="es-ES" dirty="0"/>
          </a:p>
        </p:txBody>
      </p:sp>
      <p:sp>
        <p:nvSpPr>
          <p:cNvPr id="11" name="Marcador de número de diapositiva 3"/>
          <p:cNvSpPr>
            <a:spLocks noGrp="1"/>
          </p:cNvSpPr>
          <p:nvPr>
            <p:ph type="sldNum" sz="quarter" idx="4"/>
          </p:nvPr>
        </p:nvSpPr>
        <p:spPr>
          <a:xfrm>
            <a:off x="10239860" y="9675700"/>
            <a:ext cx="481633" cy="285404"/>
          </a:xfrm>
          <a:prstGeom prst="rect">
            <a:avLst/>
          </a:prstGeom>
        </p:spPr>
        <p:txBody>
          <a:bodyPr vert="horz" lIns="91440" tIns="45720" rIns="91440" bIns="45720" rtlCol="0" anchor="ctr"/>
          <a:lstStyle>
            <a:lvl1pPr algn="ctr">
              <a:defRPr sz="1485" b="1">
                <a:solidFill>
                  <a:schemeClr val="bg1">
                    <a:lumMod val="75000"/>
                  </a:schemeClr>
                </a:solidFill>
              </a:defRPr>
            </a:lvl1pPr>
          </a:lstStyle>
          <a:p>
            <a:fld id="{56ABB3D9-ED07-4E78-A957-9377801FB271}" type="slidenum">
              <a:rPr lang="es-ES" smtClean="0"/>
            </a:fld>
            <a:endParaRPr lang="es-E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6 Marcador de contenido" descr="nova proposta ppt horitzonrtal bo per posar al ppt_Página_5.jpg"/>
          <p:cNvPicPr>
            <a:picLocks noChangeAspect="1"/>
          </p:cNvPicPr>
          <p:nvPr userDrawn="1"/>
        </p:nvPicPr>
        <p:blipFill rotWithShape="1">
          <a:blip r:embed="rId3"/>
          <a:srcRect b="3987"/>
          <a:stretch>
            <a:fillRect/>
          </a:stretch>
        </p:blipFill>
        <p:spPr bwMode="auto">
          <a:xfrm>
            <a:off x="0" y="937890"/>
            <a:ext cx="10709027" cy="9144916"/>
          </a:xfrm>
          <a:prstGeom prst="rect">
            <a:avLst/>
          </a:prstGeom>
          <a:noFill/>
          <a:ln w="9525">
            <a:noFill/>
            <a:miter lim="800000"/>
            <a:headEnd/>
            <a:tailEnd/>
          </a:ln>
        </p:spPr>
      </p:pic>
      <p:sp>
        <p:nvSpPr>
          <p:cNvPr id="3" name="Marcador de pie de página 2"/>
          <p:cNvSpPr>
            <a:spLocks noGrp="1"/>
          </p:cNvSpPr>
          <p:nvPr>
            <p:ph type="ftr" sz="quarter" idx="3"/>
          </p:nvPr>
        </p:nvSpPr>
        <p:spPr>
          <a:xfrm>
            <a:off x="423353" y="9643947"/>
            <a:ext cx="6727085" cy="234961"/>
          </a:xfrm>
          <a:prstGeom prst="rect">
            <a:avLst/>
          </a:prstGeom>
        </p:spPr>
        <p:txBody>
          <a:bodyPr vert="horz" lIns="91440" tIns="45720" rIns="91440" bIns="45720" rtlCol="0" anchor="ctr"/>
          <a:lstStyle>
            <a:lvl1pPr algn="l">
              <a:defRPr sz="1275">
                <a:solidFill>
                  <a:schemeClr val="tx1">
                    <a:lumMod val="75000"/>
                    <a:lumOff val="25000"/>
                  </a:schemeClr>
                </a:solidFill>
              </a:defRPr>
            </a:lvl1pPr>
          </a:lstStyle>
          <a:p>
            <a:r>
              <a:rPr lang="es-ES" smtClean="0"/>
              <a:t>MUDP - Coordinación del Trabajo Final de Máster</a:t>
            </a:r>
            <a:endParaRPr lang="es-ES" dirty="0"/>
          </a:p>
        </p:txBody>
      </p:sp>
      <p:sp>
        <p:nvSpPr>
          <p:cNvPr id="4" name="Marcador de número de diapositiva 3"/>
          <p:cNvSpPr>
            <a:spLocks noGrp="1"/>
          </p:cNvSpPr>
          <p:nvPr>
            <p:ph type="sldNum" sz="quarter" idx="4"/>
          </p:nvPr>
        </p:nvSpPr>
        <p:spPr>
          <a:xfrm>
            <a:off x="7552095" y="9643947"/>
            <a:ext cx="991176" cy="234962"/>
          </a:xfrm>
          <a:prstGeom prst="rect">
            <a:avLst/>
          </a:prstGeom>
        </p:spPr>
        <p:txBody>
          <a:bodyPr vert="horz" lIns="91440" tIns="45720" rIns="91440" bIns="45720" rtlCol="0" anchor="ctr"/>
          <a:lstStyle>
            <a:lvl1pPr algn="r">
              <a:defRPr sz="1275">
                <a:solidFill>
                  <a:schemeClr val="tx1">
                    <a:lumMod val="75000"/>
                    <a:lumOff val="25000"/>
                  </a:schemeClr>
                </a:solidFill>
              </a:defRPr>
            </a:lvl1pPr>
          </a:lstStyle>
          <a:p>
            <a:fld id="{56ABB3D9-ED07-4E78-A957-9377801FB271}" type="slidenum">
              <a:rPr lang="es-ES" smtClean="0"/>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sldNum="0" hdr="0" ftr="0" dt="0"/>
  <p:txStyles>
    <p:titleStyle>
      <a:lvl1pPr algn="ctr" defTabSz="551815" rtl="0" eaLnBrk="1" latinLnBrk="0" hangingPunct="1">
        <a:spcBef>
          <a:spcPct val="0"/>
        </a:spcBef>
        <a:buNone/>
        <a:defRPr sz="5305" kern="1200">
          <a:solidFill>
            <a:schemeClr val="tx1"/>
          </a:solidFill>
          <a:latin typeface="+mj-lt"/>
          <a:ea typeface="+mj-ea"/>
          <a:cs typeface="+mj-cs"/>
        </a:defRPr>
      </a:lvl1pPr>
    </p:titleStyle>
    <p:bodyStyle>
      <a:lvl1pPr marL="414020" indent="-414020" algn="l" defTabSz="551815" rtl="0" eaLnBrk="1" latinLnBrk="0" hangingPunct="1">
        <a:spcBef>
          <a:spcPct val="21000"/>
        </a:spcBef>
        <a:buFont typeface="Arial" panose="020B0704020202020204"/>
        <a:buChar char="•"/>
        <a:defRPr sz="3820" kern="1200">
          <a:solidFill>
            <a:schemeClr val="tx1"/>
          </a:solidFill>
          <a:latin typeface="+mn-lt"/>
          <a:ea typeface="+mn-ea"/>
          <a:cs typeface="+mn-cs"/>
        </a:defRPr>
      </a:lvl1pPr>
      <a:lvl2pPr marL="897255" indent="-344805" algn="l" defTabSz="551815" rtl="0" eaLnBrk="1" latinLnBrk="0" hangingPunct="1">
        <a:spcBef>
          <a:spcPct val="21000"/>
        </a:spcBef>
        <a:buFont typeface="Arial" panose="020B0704020202020204"/>
        <a:buChar char="–"/>
        <a:defRPr sz="3395" kern="1200">
          <a:solidFill>
            <a:schemeClr val="tx1"/>
          </a:solidFill>
          <a:latin typeface="+mn-lt"/>
          <a:ea typeface="+mn-ea"/>
          <a:cs typeface="+mn-cs"/>
        </a:defRPr>
      </a:lvl2pPr>
      <a:lvl3pPr marL="1381125" indent="-276225" algn="l" defTabSz="551815" rtl="0" eaLnBrk="1" latinLnBrk="0" hangingPunct="1">
        <a:spcBef>
          <a:spcPct val="21000"/>
        </a:spcBef>
        <a:buFont typeface="Arial" panose="020B0704020202020204"/>
        <a:buChar char="•"/>
        <a:defRPr sz="2865" kern="1200">
          <a:solidFill>
            <a:schemeClr val="tx1"/>
          </a:solidFill>
          <a:latin typeface="+mn-lt"/>
          <a:ea typeface="+mn-ea"/>
          <a:cs typeface="+mn-cs"/>
        </a:defRPr>
      </a:lvl3pPr>
      <a:lvl4pPr marL="1932305" indent="-276225" algn="l" defTabSz="551815" rtl="0" eaLnBrk="1" latinLnBrk="0" hangingPunct="1">
        <a:spcBef>
          <a:spcPct val="21000"/>
        </a:spcBef>
        <a:buFont typeface="Arial" panose="020B0704020202020204"/>
        <a:buChar char="–"/>
        <a:defRPr sz="2440" kern="1200">
          <a:solidFill>
            <a:schemeClr val="tx1"/>
          </a:solidFill>
          <a:latin typeface="+mn-lt"/>
          <a:ea typeface="+mn-ea"/>
          <a:cs typeface="+mn-cs"/>
        </a:defRPr>
      </a:lvl4pPr>
      <a:lvl5pPr marL="2484755" indent="-276225" algn="l" defTabSz="551815" rtl="0" eaLnBrk="1" latinLnBrk="0" hangingPunct="1">
        <a:spcBef>
          <a:spcPct val="21000"/>
        </a:spcBef>
        <a:buFont typeface="Arial" panose="020B0704020202020204"/>
        <a:buChar char="»"/>
        <a:defRPr sz="2440" kern="1200">
          <a:solidFill>
            <a:schemeClr val="tx1"/>
          </a:solidFill>
          <a:latin typeface="+mn-lt"/>
          <a:ea typeface="+mn-ea"/>
          <a:cs typeface="+mn-cs"/>
        </a:defRPr>
      </a:lvl5pPr>
      <a:lvl6pPr marL="3037205" indent="-276225" algn="l" defTabSz="551815" rtl="0" eaLnBrk="1" latinLnBrk="0" hangingPunct="1">
        <a:spcBef>
          <a:spcPct val="21000"/>
        </a:spcBef>
        <a:buFont typeface="Arial" panose="020B0704020202020204"/>
        <a:buChar char="•"/>
        <a:defRPr sz="2440" kern="1200">
          <a:solidFill>
            <a:schemeClr val="tx1"/>
          </a:solidFill>
          <a:latin typeface="+mn-lt"/>
          <a:ea typeface="+mn-ea"/>
          <a:cs typeface="+mn-cs"/>
        </a:defRPr>
      </a:lvl6pPr>
      <a:lvl7pPr marL="3589655" indent="-276225" algn="l" defTabSz="551815" rtl="0" eaLnBrk="1" latinLnBrk="0" hangingPunct="1">
        <a:spcBef>
          <a:spcPct val="21000"/>
        </a:spcBef>
        <a:buFont typeface="Arial" panose="020B0704020202020204"/>
        <a:buChar char="•"/>
        <a:defRPr sz="2440" kern="1200">
          <a:solidFill>
            <a:schemeClr val="tx1"/>
          </a:solidFill>
          <a:latin typeface="+mn-lt"/>
          <a:ea typeface="+mn-ea"/>
          <a:cs typeface="+mn-cs"/>
        </a:defRPr>
      </a:lvl7pPr>
      <a:lvl8pPr marL="4142105" indent="-276225" algn="l" defTabSz="551815" rtl="0" eaLnBrk="1" latinLnBrk="0" hangingPunct="1">
        <a:spcBef>
          <a:spcPct val="21000"/>
        </a:spcBef>
        <a:buFont typeface="Arial" panose="020B0704020202020204"/>
        <a:buChar char="•"/>
        <a:defRPr sz="2440" kern="1200">
          <a:solidFill>
            <a:schemeClr val="tx1"/>
          </a:solidFill>
          <a:latin typeface="+mn-lt"/>
          <a:ea typeface="+mn-ea"/>
          <a:cs typeface="+mn-cs"/>
        </a:defRPr>
      </a:lvl8pPr>
      <a:lvl9pPr marL="4693920" indent="-276225" algn="l" defTabSz="551815" rtl="0" eaLnBrk="1" latinLnBrk="0" hangingPunct="1">
        <a:spcBef>
          <a:spcPct val="21000"/>
        </a:spcBef>
        <a:buFont typeface="Arial" panose="020B0704020202020204"/>
        <a:buChar char="•"/>
        <a:defRPr sz="2440" kern="1200">
          <a:solidFill>
            <a:schemeClr val="tx1"/>
          </a:solidFill>
          <a:latin typeface="+mn-lt"/>
          <a:ea typeface="+mn-ea"/>
          <a:cs typeface="+mn-cs"/>
        </a:defRPr>
      </a:lvl9pPr>
    </p:bodyStyle>
    <p:otherStyle>
      <a:defPPr>
        <a:defRPr lang="es-ES_tradnl"/>
      </a:defPPr>
      <a:lvl1pPr marL="0" algn="l" defTabSz="551815" rtl="0" eaLnBrk="1" latinLnBrk="0" hangingPunct="1">
        <a:defRPr sz="2230" kern="1200">
          <a:solidFill>
            <a:schemeClr val="tx1"/>
          </a:solidFill>
          <a:latin typeface="+mn-lt"/>
          <a:ea typeface="+mn-ea"/>
          <a:cs typeface="+mn-cs"/>
        </a:defRPr>
      </a:lvl1pPr>
      <a:lvl2pPr marL="552450" algn="l" defTabSz="551815" rtl="0" eaLnBrk="1" latinLnBrk="0" hangingPunct="1">
        <a:defRPr sz="2230" kern="1200">
          <a:solidFill>
            <a:schemeClr val="tx1"/>
          </a:solidFill>
          <a:latin typeface="+mn-lt"/>
          <a:ea typeface="+mn-ea"/>
          <a:cs typeface="+mn-cs"/>
        </a:defRPr>
      </a:lvl2pPr>
      <a:lvl3pPr marL="1104900" algn="l" defTabSz="551815" rtl="0" eaLnBrk="1" latinLnBrk="0" hangingPunct="1">
        <a:defRPr sz="2230" kern="1200">
          <a:solidFill>
            <a:schemeClr val="tx1"/>
          </a:solidFill>
          <a:latin typeface="+mn-lt"/>
          <a:ea typeface="+mn-ea"/>
          <a:cs typeface="+mn-cs"/>
        </a:defRPr>
      </a:lvl3pPr>
      <a:lvl4pPr marL="1656715" algn="l" defTabSz="551815" rtl="0" eaLnBrk="1" latinLnBrk="0" hangingPunct="1">
        <a:defRPr sz="2230" kern="1200">
          <a:solidFill>
            <a:schemeClr val="tx1"/>
          </a:solidFill>
          <a:latin typeface="+mn-lt"/>
          <a:ea typeface="+mn-ea"/>
          <a:cs typeface="+mn-cs"/>
        </a:defRPr>
      </a:lvl4pPr>
      <a:lvl5pPr marL="2208530" algn="l" defTabSz="551815" rtl="0" eaLnBrk="1" latinLnBrk="0" hangingPunct="1">
        <a:defRPr sz="2230" kern="1200">
          <a:solidFill>
            <a:schemeClr val="tx1"/>
          </a:solidFill>
          <a:latin typeface="+mn-lt"/>
          <a:ea typeface="+mn-ea"/>
          <a:cs typeface="+mn-cs"/>
        </a:defRPr>
      </a:lvl5pPr>
      <a:lvl6pPr marL="2760980" algn="l" defTabSz="551815" rtl="0" eaLnBrk="1" latinLnBrk="0" hangingPunct="1">
        <a:defRPr sz="2230" kern="1200">
          <a:solidFill>
            <a:schemeClr val="tx1"/>
          </a:solidFill>
          <a:latin typeface="+mn-lt"/>
          <a:ea typeface="+mn-ea"/>
          <a:cs typeface="+mn-cs"/>
        </a:defRPr>
      </a:lvl6pPr>
      <a:lvl7pPr marL="3313430" algn="l" defTabSz="551815" rtl="0" eaLnBrk="1" latinLnBrk="0" hangingPunct="1">
        <a:defRPr sz="2230" kern="1200">
          <a:solidFill>
            <a:schemeClr val="tx1"/>
          </a:solidFill>
          <a:latin typeface="+mn-lt"/>
          <a:ea typeface="+mn-ea"/>
          <a:cs typeface="+mn-cs"/>
        </a:defRPr>
      </a:lvl7pPr>
      <a:lvl8pPr marL="3865880" algn="l" defTabSz="551815" rtl="0" eaLnBrk="1" latinLnBrk="0" hangingPunct="1">
        <a:defRPr sz="2230" kern="1200">
          <a:solidFill>
            <a:schemeClr val="tx1"/>
          </a:solidFill>
          <a:latin typeface="+mn-lt"/>
          <a:ea typeface="+mn-ea"/>
          <a:cs typeface="+mn-cs"/>
        </a:defRPr>
      </a:lvl8pPr>
      <a:lvl9pPr marL="4418330" algn="l" defTabSz="551815" rtl="0" eaLnBrk="1" latinLnBrk="0" hangingPunct="1">
        <a:defRPr sz="22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nvGraphicFramePr>
        <p:xfrm>
          <a:off x="143279" y="-79"/>
          <a:ext cx="10403840" cy="9308465"/>
        </p:xfrm>
        <a:graphic>
          <a:graphicData uri="http://schemas.openxmlformats.org/drawingml/2006/table">
            <a:tbl>
              <a:tblPr firstRow="1" firstCol="1" bandRow="1"/>
              <a:tblGrid>
                <a:gridCol w="10403840"/>
              </a:tblGrid>
              <a:tr h="241300">
                <a:tc>
                  <a:txBody>
                    <a:bodyPr/>
                    <a:lstStyle/>
                    <a:p>
                      <a:pPr algn="l">
                        <a:lnSpc>
                          <a:spcPct val="100000"/>
                        </a:lnSpc>
                        <a:spcAft>
                          <a:spcPts val="0"/>
                        </a:spcAft>
                      </a:pPr>
                      <a:r>
                        <a:rPr lang="en-US" sz="1600" b="1"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PROPOSAL</a:t>
                      </a:r>
                      <a:r>
                        <a:rPr lang="en-US" sz="1600" b="1"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FOR A </a:t>
                      </a:r>
                      <a:r>
                        <a:rPr lang="en-US" sz="1600" b="1"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FMT</a:t>
                      </a:r>
                      <a:r>
                        <a:rPr lang="en-US" sz="1600" b="1"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TYPE 1   </a:t>
                      </a:r>
                      <a:r>
                        <a:rPr lang="en-US" sz="1600" b="1" baseline="0" dirty="0" smtClean="0">
                          <a:solidFill>
                            <a:schemeClr val="bg1">
                              <a:lumMod val="50000"/>
                            </a:schemeClr>
                          </a:solidFill>
                          <a:effectLst/>
                          <a:latin typeface="Calibri" panose="020F0502020204030204" pitchFamily="34" charset="0"/>
                          <a:ea typeface="Calibri" panose="020F0502020204030204" pitchFamily="34" charset="0"/>
                          <a:cs typeface="Times New Roman" panose="02020803070505020304" pitchFamily="18" charset="0"/>
                        </a:rPr>
                        <a:t> </a:t>
                      </a:r>
                      <a:r>
                        <a:rPr lang="en-US" sz="1400" b="0" i="1" noProof="0" dirty="0" smtClean="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803070505020304" pitchFamily="18" charset="0"/>
                        </a:rPr>
                        <a:t>[save the file</a:t>
                      </a:r>
                      <a:r>
                        <a:rPr lang="en-US" sz="1400" b="0" i="1" baseline="0" noProof="0" dirty="0" smtClean="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803070505020304" pitchFamily="18" charset="0"/>
                        </a:rPr>
                        <a:t> under the name: (FMT_A_Name_Px_vy.ppt, e.g. FMT_A_GRIMA_P1_v1)]</a:t>
                      </a:r>
                      <a:endParaRPr lang="en-US" sz="1200" b="0" i="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r h="260350">
                <a:tc>
                  <a:txBody>
                    <a:bodyPr/>
                    <a:lstStyle/>
                    <a:p>
                      <a:pPr algn="l">
                        <a:lnSpc>
                          <a:spcPct val="100000"/>
                        </a:lnSpc>
                        <a:spcAft>
                          <a:spcPts val="0"/>
                        </a:spcAft>
                      </a:pPr>
                      <a:r>
                        <a:rPr lang="en-US" sz="1400" noProof="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Author</a:t>
                      </a:r>
                      <a:r>
                        <a:rPr lang="en-US" sz="1400" baseline="0" noProof="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of the proposal</a:t>
                      </a:r>
                      <a:r>
                        <a:rPr lang="en-US" sz="1400" noProof="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a:t>
                      </a:r>
                      <a:r>
                        <a:rPr lang="en-US" sz="1400" dirty="0" smtClean="0">
                          <a:effectLst/>
                          <a:latin typeface="Calibri" panose="020F0502020204030204" pitchFamily="34" charset="0"/>
                          <a:ea typeface="Calibri" panose="020F0502020204030204" pitchFamily="34" charset="0"/>
                          <a:cs typeface="Times New Roman" panose="02020803070505020304" pitchFamily="18" charset="0"/>
                        </a:rPr>
                        <a:t>QIcheng Zhao</a:t>
                      </a:r>
                      <a:endParaRPr lang="en-US" sz="140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algn="l">
                        <a:lnSpc>
                          <a:spcPct val="100000"/>
                        </a:lnSpc>
                        <a:spcAft>
                          <a:spcPts val="0"/>
                        </a:spcAft>
                      </a:pPr>
                      <a:r>
                        <a:rPr lang="en-US" sz="1400" noProof="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Short resume:                    </a:t>
                      </a:r>
                      <a:r>
                        <a:rPr lang="en-US" sz="1400" dirty="0" smtClean="0">
                          <a:effectLst/>
                          <a:latin typeface="Calibri" panose="020F0502020204030204" pitchFamily="34" charset="0"/>
                          <a:ea typeface="Calibri" panose="020F0502020204030204" pitchFamily="34" charset="0"/>
                          <a:cs typeface="Times New Roman" panose="02020803070505020304" pitchFamily="18" charset="0"/>
                        </a:rPr>
                        <a:t>     I graduated in July 2017 with a degree in International Economics and Trade in Shanghai, China. During my college years I had a business venture about e-commerce and opened a cafe, and after graduation I worked in culture and entertainment related jobs, and then this year I started to study for a project management degree. My short-term goal is to continue to bring China's innovative new cultural and entertainment industry to the world after graduation.For example, original pop piano music, etc.</a:t>
                      </a:r>
                      <a:endParaRPr lang="en-US" sz="140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3680">
                <a:tc>
                  <a:txBody>
                    <a:bodyPr/>
                    <a:lstStyle/>
                    <a:p>
                      <a:pPr algn="l">
                        <a:lnSpc>
                          <a:spcPct val="100000"/>
                        </a:lnSpc>
                        <a:spcAft>
                          <a:spcPts val="0"/>
                        </a:spcAft>
                      </a:pPr>
                      <a:endPar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p>
                      <a:pPr algn="l">
                        <a:lnSpc>
                          <a:spcPct val="100000"/>
                        </a:lnSpc>
                        <a:spcAft>
                          <a:spcPts val="0"/>
                        </a:spcAft>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Reasons</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for choosing this topic of FMT</a:t>
                      </a: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a:t>
                      </a:r>
                      <a:endPar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p>
                      <a:pPr algn="l">
                        <a:lnSpc>
                          <a:spcPct val="100000"/>
                        </a:lnSpc>
                        <a:spcAft>
                          <a:spcPts val="0"/>
                        </a:spcAft>
                      </a:pPr>
                      <a:endPar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p>
                      <a:pPr algn="l">
                        <a:lnSpc>
                          <a:spcPct val="100000"/>
                        </a:lnSpc>
                        <a:spcAft>
                          <a:spcPts val="0"/>
                        </a:spcAft>
                      </a:pP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Now that China's economy is in a stage of rapid development, more and more people will be inseparable from the cultural arts and entertainment industry in terms of spirituality. However, although classical music is elegant and beautiful, it is difficult to spread to the public, and pop singing tunes have a wide audience, but it is difficult to go to the world because of the language problem, nowadays, especially among young people, pop music has become an essential part of life. And there are many uneven celebrity artists in the Chinese entertainment industry, who have numerous bad images that can affect the ideological health of minors. And China's original music culture has gradually sprouted in recent years. Therefore, I have always wanted to do a project to develop original and innovative pop music star artists in China, such as original and popular piano stars, original and popular violin stars, to create new artists that are unique and not lose the elegant art but meet the public taste, and lead China's original culture to the world.</a:t>
                      </a:r>
                      <a:endPar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endParaRPr>
                    </a:p>
                    <a:p>
                      <a:pPr algn="l">
                        <a:lnSpc>
                          <a:spcPct val="100000"/>
                        </a:lnSpc>
                        <a:spcAft>
                          <a:spcPts val="0"/>
                        </a:spcAft>
                      </a:pPr>
                      <a:endParaRPr lang="en-US" sz="1400" i="1"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20">
                <a:tc>
                  <a:txBody>
                    <a:bodyPr/>
                    <a:lstStyle/>
                    <a:p>
                      <a:pPr algn="l">
                        <a:lnSpc>
                          <a:spcPct val="100000"/>
                        </a:lnSpc>
                        <a:spcAft>
                          <a:spcPts val="0"/>
                        </a:spcAft>
                      </a:pPr>
                      <a:r>
                        <a:rPr lang="en-US" sz="8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a:t>
                      </a:r>
                      <a:endParaRPr lang="en-US" sz="8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r h="426720">
                <a:tc>
                  <a:txBody>
                    <a:bodyPr/>
                    <a:lstStyle/>
                    <a:p>
                      <a:pPr algn="l">
                        <a:lnSpc>
                          <a:spcPct val="100000"/>
                        </a:lnSpc>
                        <a:spcAft>
                          <a:spcPts val="0"/>
                        </a:spcAft>
                      </a:pPr>
                      <a:r>
                        <a:rPr lang="en-US" sz="1400" b="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Title</a:t>
                      </a:r>
                      <a:r>
                        <a:rPr lang="en-US" sz="1400" b="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of the project:		    </a:t>
                      </a:r>
                      <a:r>
                        <a:rPr lang="en-US" sz="1400" b="0" baseline="0" dirty="0" smtClean="0">
                          <a:effectLst/>
                          <a:latin typeface="Calibri" panose="020F0502020204030204" pitchFamily="34" charset="0"/>
                          <a:ea typeface="Calibri" panose="020F0502020204030204" pitchFamily="34" charset="0"/>
                          <a:cs typeface="Times New Roman" panose="02020803070505020304" pitchFamily="18" charset="0"/>
                        </a:rPr>
                        <a:t>   cultivate original popular music stars </a:t>
                      </a:r>
                      <a:endParaRPr lang="en-US" sz="1400" b="0" baseline="0" dirty="0" smtClean="0">
                        <a:effectLst/>
                        <a:latin typeface="Calibri" panose="020F0502020204030204" pitchFamily="34" charset="0"/>
                        <a:ea typeface="Calibri" panose="020F0502020204030204" pitchFamily="34" charset="0"/>
                        <a:cs typeface="Times New Roman" panose="02020803070505020304" pitchFamily="18" charset="0"/>
                      </a:endParaRPr>
                    </a:p>
                    <a:p>
                      <a:pPr algn="l">
                        <a:lnSpc>
                          <a:spcPct val="100000"/>
                        </a:lnSpc>
                        <a:spcAft>
                          <a:spcPts val="0"/>
                        </a:spcAft>
                      </a:pPr>
                      <a:endParaRPr lang="en-US" sz="1400" b="0" kern="1200" baseline="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460">
                <a:tc>
                  <a:txBody>
                    <a:bodyPr/>
                    <a:lstStyle/>
                    <a:p>
                      <a:pPr marL="0" marR="0" lvl="0" indent="0" algn="l" defTabSz="520065" rtl="0" eaLnBrk="1" fontAlgn="auto" latinLnBrk="0" hangingPunct="1">
                        <a:lnSpc>
                          <a:spcPct val="100000"/>
                        </a:lnSpc>
                        <a:spcBef>
                          <a:spcPts val="0"/>
                        </a:spcBef>
                        <a:spcAft>
                          <a:spcPts val="0"/>
                        </a:spcAft>
                        <a:buClrTx/>
                        <a:buSzTx/>
                        <a:buFontTx/>
                        <a:buNone/>
                        <a:defRPr/>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Description of</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the topic:            </a:t>
                      </a: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market research and  project feasibility is already done,financial projections and business plan is approved </a:t>
                      </a:r>
                      <a:r>
                        <a:rPr lang="zh-CN" altLang="en-US" sz="1400" baseline="0" dirty="0" smtClean="0">
                          <a:effectLst/>
                          <a:latin typeface="Calibri" panose="020F0502020204030204" pitchFamily="34" charset="0"/>
                          <a:ea typeface="宋体" panose="02010600030101010101" charset="-122"/>
                          <a:cs typeface="Times New Roman" panose="02020803070505020304" pitchFamily="18" charset="0"/>
                        </a:rPr>
                        <a:t>，</a:t>
                      </a: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company and the brand is already created and the team is organized</a:t>
                      </a:r>
                      <a:r>
                        <a:rPr lang="zh-CN" altLang="en-US" sz="1400" baseline="0" dirty="0" smtClean="0">
                          <a:effectLst/>
                          <a:latin typeface="Calibri" panose="020F0502020204030204" pitchFamily="34" charset="0"/>
                          <a:ea typeface="宋体" panose="02010600030101010101" charset="-122"/>
                          <a:cs typeface="Times New Roman" panose="02020803070505020304" pitchFamily="18" charset="0"/>
                        </a:rPr>
                        <a:t>，The project will therefore choose an artist to train and promote his first music album to begin with and to host his recitals</a:t>
                      </a:r>
                      <a:r>
                        <a:rPr lang="en-US" altLang="zh-CN" sz="1400" baseline="0" dirty="0" smtClean="0">
                          <a:effectLst/>
                          <a:latin typeface="Calibri" panose="020F0502020204030204" pitchFamily="34" charset="0"/>
                          <a:ea typeface="宋体" panose="02010600030101010101" charset="-122"/>
                          <a:cs typeface="Times New Roman" panose="02020803070505020304" pitchFamily="18" charset="0"/>
                        </a:rPr>
                        <a:t>.</a:t>
                      </a: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 </a:t>
                      </a:r>
                      <a:endPar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lvl="0" indent="0" algn="l" defTabSz="520065" rtl="0" eaLnBrk="1" fontAlgn="auto" latinLnBrk="0" hangingPunct="1">
                        <a:lnSpc>
                          <a:spcPct val="100000"/>
                        </a:lnSpc>
                        <a:spcBef>
                          <a:spcPts val="0"/>
                        </a:spcBef>
                        <a:spcAft>
                          <a:spcPts val="0"/>
                        </a:spcAft>
                        <a:buClrTx/>
                        <a:buSzTx/>
                        <a:buFontTx/>
                        <a:buNone/>
                        <a:defRPr/>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Project Scope</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a:t>
                      </a: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Packaging and promotion of artists, such as conducting new media promotions, releasing music albums, and hosting recitals for overall projects</a:t>
                      </a:r>
                      <a:endPar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2785">
                <a:tc>
                  <a:txBody>
                    <a:bodyPr/>
                    <a:lstStyle/>
                    <a:p>
                      <a:pPr marL="0" marR="0" lvl="0" indent="0" algn="l" defTabSz="520065" rtl="0" eaLnBrk="1" fontAlgn="auto" latinLnBrk="0" hangingPunct="1">
                        <a:lnSpc>
                          <a:spcPct val="100000"/>
                        </a:lnSpc>
                        <a:spcBef>
                          <a:spcPts val="0"/>
                        </a:spcBef>
                        <a:spcAft>
                          <a:spcPts val="0"/>
                        </a:spcAft>
                        <a:buClrTx/>
                        <a:buSzTx/>
                        <a:buFontTx/>
                        <a:buNone/>
                        <a:defRPr/>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Project Schedule:                   </a:t>
                      </a:r>
                      <a:r>
                        <a:rPr sz="1400" dirty="0" smtClean="0">
                          <a:effectLst/>
                          <a:latin typeface="Calibri" panose="020F0502020204030204" pitchFamily="34" charset="0"/>
                          <a:cs typeface="Times New Roman" panose="02020803070505020304" pitchFamily="18" charset="0"/>
                        </a:rPr>
                        <a:t>After 2 months of artist and competitor data analysis and artist promotion plan, 8 months of artist music album preparation, 3 months of promotion and execution, then recital preparation and in recital promotion preparation, 3 months of time from recital preparation to performance start. The whole process of the training of the artist to the debut of the artist.</a:t>
                      </a:r>
                      <a:endParaRPr sz="1400" dirty="0" smtClean="0">
                        <a:effectLst/>
                        <a:latin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lvl="0" algn="l" defTabSz="520065" rtl="0" eaLnBrk="1" fontAlgn="auto" latinLnBrk="0" hangingPunct="1">
                        <a:lnSpc>
                          <a:spcPct val="100000"/>
                        </a:lnSpc>
                        <a:spcBef>
                          <a:spcPts val="0"/>
                        </a:spcBef>
                        <a:spcAft>
                          <a:spcPts val="0"/>
                        </a:spcAft>
                        <a:buClrTx/>
                        <a:buSzTx/>
                        <a:buFontTx/>
                        <a:buNone/>
                        <a:defRPr/>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Project budget:                               </a:t>
                      </a:r>
                      <a:r>
                        <a:rPr lang="en-US" sz="1400" dirty="0" smtClean="0">
                          <a:effectLst/>
                          <a:latin typeface="Calibri" panose="020F0502020204030204" pitchFamily="34" charset="0"/>
                          <a:ea typeface="Calibri" panose="020F0502020204030204" pitchFamily="34" charset="0"/>
                          <a:cs typeface="Times New Roman" panose="02020803070505020304" pitchFamily="18" charset="0"/>
                        </a:rPr>
                        <a:t> 800000€</a:t>
                      </a:r>
                      <a:endParaRPr lang="en-US" sz="140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050">
                <a:tc>
                  <a:txBody>
                    <a:bodyPr/>
                    <a:lstStyle/>
                    <a:p>
                      <a:pPr algn="l">
                        <a:lnSpc>
                          <a:spcPct val="100000"/>
                        </a:lnSpc>
                        <a:spcAft>
                          <a:spcPts val="0"/>
                        </a:spcAft>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Management approach</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a:t>
                      </a:r>
                      <a:r>
                        <a:rPr lang="en-US" sz="1400" kern="12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to be determined</a:t>
                      </a:r>
                      <a:endParaRPr lang="en-US" sz="1400" kern="1200" baseline="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lvl="0" algn="l" defTabSz="520065" rtl="0" eaLnBrk="1" fontAlgn="auto" latinLnBrk="0" hangingPunct="1">
                        <a:lnSpc>
                          <a:spcPct val="100000"/>
                        </a:lnSpc>
                        <a:spcBef>
                          <a:spcPts val="0"/>
                        </a:spcBef>
                        <a:spcAft>
                          <a:spcPts val="0"/>
                        </a:spcAft>
                        <a:buClrTx/>
                        <a:buSzTx/>
                        <a:buFontTx/>
                        <a:buNone/>
                        <a:defRPr/>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Companies</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involved:                 </a:t>
                      </a: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  First of all, there are legal companies involved in the copyright and public relations of the artists, and there are music distribution companies involved in the release of the albums we will give to the artists. We also need to release sheet music, design companies and publishers. We will also be involved in collaborating with other companies for artists or variety shows, as well as freelance graphic design, etc.</a:t>
                      </a:r>
                      <a:endPar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080">
                <a:tc>
                  <a:txBody>
                    <a:bodyPr/>
                    <a:lstStyle/>
                    <a:p>
                      <a:pPr marL="0" marR="0" lvl="0" indent="0" algn="l" defTabSz="520065" rtl="0" eaLnBrk="1" fontAlgn="auto" latinLnBrk="0" hangingPunct="1">
                        <a:lnSpc>
                          <a:spcPct val="100000"/>
                        </a:lnSpc>
                        <a:spcBef>
                          <a:spcPts val="0"/>
                        </a:spcBef>
                        <a:spcAft>
                          <a:spcPts val="0"/>
                        </a:spcAft>
                        <a:buClrTx/>
                        <a:buSzTx/>
                        <a:buFontTx/>
                        <a:buNone/>
                        <a:defRPr/>
                      </a:pPr>
                      <a:r>
                        <a:rPr lang="en-US" sz="140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Access to information</a:t>
                      </a:r>
                      <a:r>
                        <a:rPr lang="en-US" sz="1400" baseline="0" dirty="0" smtClean="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rPr>
                        <a:t>:     </a:t>
                      </a:r>
                      <a:r>
                        <a:rPr lang="en-US" sz="1400" baseline="0" dirty="0" smtClean="0">
                          <a:effectLst/>
                          <a:latin typeface="Calibri" panose="020F0502020204030204" pitchFamily="34" charset="0"/>
                          <a:ea typeface="Calibri" panose="020F0502020204030204" pitchFamily="34" charset="0"/>
                          <a:cs typeface="Times New Roman" panose="02020803070505020304" pitchFamily="18" charset="0"/>
                        </a:rPr>
                        <a:t> Internal information, industry public information, personal information of artists</a:t>
                      </a:r>
                      <a:endParaRPr lang="en-US" sz="1400" i="1" baseline="0" dirty="0" smtClean="0">
                        <a:solidFill>
                          <a:schemeClr val="bg1">
                            <a:lumMod val="65000"/>
                          </a:schemeClr>
                        </a:solidFill>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20">
                <a:tc>
                  <a:txBody>
                    <a:bodyPr/>
                    <a:lstStyle/>
                    <a:p>
                      <a:pPr algn="l">
                        <a:lnSpc>
                          <a:spcPct val="100000"/>
                        </a:lnSpc>
                        <a:spcAft>
                          <a:spcPts val="0"/>
                        </a:spcAft>
                      </a:pPr>
                      <a:endParaRPr lang="es-ES" sz="8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803070505020304" pitchFamily="18" charset="0"/>
                      </a:endParaRPr>
                    </a:p>
                  </a:txBody>
                  <a:tcPr marL="47215" marR="47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3441</Words>
  <Application>WPS 演示</Application>
  <PresentationFormat>Personalizado</PresentationFormat>
  <Paragraphs>30</Paragraphs>
  <Slides>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方正书宋_GBK</vt:lpstr>
      <vt:lpstr>Wingdings</vt:lpstr>
      <vt:lpstr>Arial</vt:lpstr>
      <vt:lpstr>Calibri</vt:lpstr>
      <vt:lpstr>Helvetica Neue</vt:lpstr>
      <vt:lpstr>Times New Roman</vt:lpstr>
      <vt:lpstr>微软雅黑</vt:lpstr>
      <vt:lpstr>宋体</vt:lpstr>
      <vt:lpstr>Arial Unicode MS</vt:lpstr>
      <vt:lpstr>1_Tema de Office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layee</cp:lastModifiedBy>
  <cp:revision>117</cp:revision>
  <cp:lastPrinted>2022-07-05T17:56:13Z</cp:lastPrinted>
  <dcterms:created xsi:type="dcterms:W3CDTF">2022-07-05T17:56:13Z</dcterms:created>
  <dcterms:modified xsi:type="dcterms:W3CDTF">2022-07-05T17:56:13Z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2052-3.9.3.6359</vt:lpwstr>
  </property>
</Properties>
</file>