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57" r:id="rId6"/>
    <p:sldId id="259" r:id="rId7"/>
    <p:sldId id="262" r:id="rId8"/>
    <p:sldId id="263" r:id="rId9"/>
    <p:sldId id="264"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F70306-9F93-414E-8B2C-CDCBC24B1B39}" type="doc">
      <dgm:prSet loTypeId="urn:microsoft.com/office/officeart/2005/8/layout/vList2" loCatId="list" qsTypeId="urn:microsoft.com/office/officeart/2005/8/quickstyle/simple2" qsCatId="simple" csTypeId="urn:microsoft.com/office/officeart/2005/8/colors/accent4_2" csCatId="accent4"/>
      <dgm:spPr/>
      <dgm:t>
        <a:bodyPr/>
        <a:lstStyle/>
        <a:p>
          <a:endParaRPr lang="en-US"/>
        </a:p>
      </dgm:t>
    </dgm:pt>
    <dgm:pt modelId="{8E571C7D-89AF-4C52-A818-141E6887B381}">
      <dgm:prSet/>
      <dgm:spPr/>
      <dgm:t>
        <a:bodyPr/>
        <a:lstStyle/>
        <a:p>
          <a:r>
            <a:rPr lang="en-US"/>
            <a:t>TQM is based on a variety of practices:</a:t>
          </a:r>
        </a:p>
      </dgm:t>
    </dgm:pt>
    <dgm:pt modelId="{B1C5EEC9-86E5-4186-A6AE-2E72EE021846}" type="parTrans" cxnId="{256BF305-B269-4F21-AAAF-A955E3399BAD}">
      <dgm:prSet/>
      <dgm:spPr/>
      <dgm:t>
        <a:bodyPr/>
        <a:lstStyle/>
        <a:p>
          <a:endParaRPr lang="en-US"/>
        </a:p>
      </dgm:t>
    </dgm:pt>
    <dgm:pt modelId="{51BCC7B1-7F3B-4D76-9253-BA18C1728D37}" type="sibTrans" cxnId="{256BF305-B269-4F21-AAAF-A955E3399BAD}">
      <dgm:prSet/>
      <dgm:spPr/>
      <dgm:t>
        <a:bodyPr/>
        <a:lstStyle/>
        <a:p>
          <a:endParaRPr lang="en-US"/>
        </a:p>
      </dgm:t>
    </dgm:pt>
    <dgm:pt modelId="{0BC93CFE-CD62-4F77-A47D-F18FB14E168A}">
      <dgm:prSet/>
      <dgm:spPr/>
      <dgm:t>
        <a:bodyPr/>
        <a:lstStyle/>
        <a:p>
          <a:r>
            <a:rPr lang="en-US" dirty="0"/>
            <a:t>Understanding the needs of employees and customers through interviews, surveys, discussion forums and more.</a:t>
          </a:r>
        </a:p>
      </dgm:t>
    </dgm:pt>
    <dgm:pt modelId="{3702DD52-A69A-4BE0-B3FD-221C0B2ABF96}" type="parTrans" cxnId="{7E7EB44E-7819-4D59-AA24-90BD0ACA6EF8}">
      <dgm:prSet/>
      <dgm:spPr/>
      <dgm:t>
        <a:bodyPr/>
        <a:lstStyle/>
        <a:p>
          <a:endParaRPr lang="en-US"/>
        </a:p>
      </dgm:t>
    </dgm:pt>
    <dgm:pt modelId="{9266EED8-5CF8-4E34-A104-C8EADB17A93F}" type="sibTrans" cxnId="{7E7EB44E-7819-4D59-AA24-90BD0ACA6EF8}">
      <dgm:prSet/>
      <dgm:spPr/>
      <dgm:t>
        <a:bodyPr/>
        <a:lstStyle/>
        <a:p>
          <a:endParaRPr lang="en-US"/>
        </a:p>
      </dgm:t>
    </dgm:pt>
    <dgm:pt modelId="{D1D41F71-09A6-44FC-ACDD-0BA9BEFB1857}">
      <dgm:prSet/>
      <dgm:spPr/>
      <dgm:t>
        <a:bodyPr/>
        <a:lstStyle/>
        <a:p>
          <a:r>
            <a:rPr lang="en-US"/>
            <a:t>The design of products and services that are easy to manufacture and use, that meet or exceed customer expectations.</a:t>
          </a:r>
        </a:p>
      </dgm:t>
    </dgm:pt>
    <dgm:pt modelId="{C2AE74B9-F0A5-4C20-9935-E3622B5A45CC}" type="parTrans" cxnId="{B7AFB81B-D1CB-4FE0-9122-02E35EB31775}">
      <dgm:prSet/>
      <dgm:spPr/>
      <dgm:t>
        <a:bodyPr/>
        <a:lstStyle/>
        <a:p>
          <a:endParaRPr lang="en-US"/>
        </a:p>
      </dgm:t>
    </dgm:pt>
    <dgm:pt modelId="{348E988B-70D7-409E-98B5-A4E7E8F32F79}" type="sibTrans" cxnId="{B7AFB81B-D1CB-4FE0-9122-02E35EB31775}">
      <dgm:prSet/>
      <dgm:spPr/>
      <dgm:t>
        <a:bodyPr/>
        <a:lstStyle/>
        <a:p>
          <a:endParaRPr lang="en-US"/>
        </a:p>
      </dgm:t>
    </dgm:pt>
    <dgm:pt modelId="{7AA7209C-01FC-4EF4-99D7-61D94F9E8E37}">
      <dgm:prSet/>
      <dgm:spPr/>
      <dgm:t>
        <a:bodyPr/>
        <a:lstStyle/>
        <a:p>
          <a:r>
            <a:rPr lang="en-US"/>
            <a:t>Using an operational process that anticipates errors and then prevents or reduces them.</a:t>
          </a:r>
        </a:p>
      </dgm:t>
    </dgm:pt>
    <dgm:pt modelId="{A7780A24-5A5D-4182-BF4B-803DA35B9C9C}" type="parTrans" cxnId="{FC8EE912-209B-454E-80F7-24651B4A7006}">
      <dgm:prSet/>
      <dgm:spPr/>
      <dgm:t>
        <a:bodyPr/>
        <a:lstStyle/>
        <a:p>
          <a:endParaRPr lang="en-US"/>
        </a:p>
      </dgm:t>
    </dgm:pt>
    <dgm:pt modelId="{5F43DA1D-34C8-47B2-B36E-078C0D86D2C2}" type="sibTrans" cxnId="{FC8EE912-209B-454E-80F7-24651B4A7006}">
      <dgm:prSet/>
      <dgm:spPr/>
      <dgm:t>
        <a:bodyPr/>
        <a:lstStyle/>
        <a:p>
          <a:endParaRPr lang="en-US"/>
        </a:p>
      </dgm:t>
    </dgm:pt>
    <dgm:pt modelId="{37367A7B-2722-453D-9327-C22BCE5B517D}">
      <dgm:prSet/>
      <dgm:spPr/>
      <dgm:t>
        <a:bodyPr/>
        <a:lstStyle/>
        <a:p>
          <a:r>
            <a:rPr lang="en-US"/>
            <a:t>The analysis of the results and the use of these to improve the system.</a:t>
          </a:r>
        </a:p>
      </dgm:t>
    </dgm:pt>
    <dgm:pt modelId="{73ABD581-E681-4B68-82DA-C27C8B00C0E0}" type="parTrans" cxnId="{F0FEC710-5FF3-4F21-8A2F-72C45CA1F2C1}">
      <dgm:prSet/>
      <dgm:spPr/>
      <dgm:t>
        <a:bodyPr/>
        <a:lstStyle/>
        <a:p>
          <a:endParaRPr lang="en-US"/>
        </a:p>
      </dgm:t>
    </dgm:pt>
    <dgm:pt modelId="{C0C11DAC-45BB-4D18-8538-44D1AC7124AC}" type="sibTrans" cxnId="{F0FEC710-5FF3-4F21-8A2F-72C45CA1F2C1}">
      <dgm:prSet/>
      <dgm:spPr/>
      <dgm:t>
        <a:bodyPr/>
        <a:lstStyle/>
        <a:p>
          <a:endParaRPr lang="en-US"/>
        </a:p>
      </dgm:t>
    </dgm:pt>
    <dgm:pt modelId="{6FE344D0-4412-4782-B7C9-BC9DC880894D}">
      <dgm:prSet/>
      <dgm:spPr/>
      <dgm:t>
        <a:bodyPr/>
        <a:lstStyle/>
        <a:p>
          <a:r>
            <a:rPr lang="en-US"/>
            <a:t>Continuous improvement of products and services.</a:t>
          </a:r>
        </a:p>
      </dgm:t>
    </dgm:pt>
    <dgm:pt modelId="{4A40DC6F-553D-4E92-9F6D-B7C1213C167B}" type="parTrans" cxnId="{27954BB2-0DF0-4CE2-9032-3859B082D453}">
      <dgm:prSet/>
      <dgm:spPr/>
      <dgm:t>
        <a:bodyPr/>
        <a:lstStyle/>
        <a:p>
          <a:endParaRPr lang="en-US"/>
        </a:p>
      </dgm:t>
    </dgm:pt>
    <dgm:pt modelId="{040A84EF-4AC5-4163-8369-DBDCF7D5DD49}" type="sibTrans" cxnId="{27954BB2-0DF0-4CE2-9032-3859B082D453}">
      <dgm:prSet/>
      <dgm:spPr/>
      <dgm:t>
        <a:bodyPr/>
        <a:lstStyle/>
        <a:p>
          <a:endParaRPr lang="en-US"/>
        </a:p>
      </dgm:t>
    </dgm:pt>
    <dgm:pt modelId="{5865FB57-2D31-4332-A96D-A649168CA509}">
      <dgm:prSet/>
      <dgm:spPr/>
      <dgm:t>
        <a:bodyPr/>
        <a:lstStyle/>
        <a:p>
          <a:r>
            <a:rPr lang="en-US"/>
            <a:t>Applying improvements to the entire supply chain, from raw material suppliers to distribution</a:t>
          </a:r>
        </a:p>
      </dgm:t>
    </dgm:pt>
    <dgm:pt modelId="{5D9269A7-448E-4B29-8696-5DDC1097D3F0}" type="parTrans" cxnId="{A6BA3E94-5A38-45F8-B680-221806B1B2EE}">
      <dgm:prSet/>
      <dgm:spPr/>
      <dgm:t>
        <a:bodyPr/>
        <a:lstStyle/>
        <a:p>
          <a:endParaRPr lang="en-US"/>
        </a:p>
      </dgm:t>
    </dgm:pt>
    <dgm:pt modelId="{BDF4C077-EC33-4A5B-91C9-449ADE0245C8}" type="sibTrans" cxnId="{A6BA3E94-5A38-45F8-B680-221806B1B2EE}">
      <dgm:prSet/>
      <dgm:spPr/>
      <dgm:t>
        <a:bodyPr/>
        <a:lstStyle/>
        <a:p>
          <a:endParaRPr lang="en-US"/>
        </a:p>
      </dgm:t>
    </dgm:pt>
    <dgm:pt modelId="{A5404890-68C7-4EB8-B961-2360BDB99E8F}" type="pres">
      <dgm:prSet presAssocID="{6CF70306-9F93-414E-8B2C-CDCBC24B1B39}" presName="linear" presStyleCnt="0">
        <dgm:presLayoutVars>
          <dgm:animLvl val="lvl"/>
          <dgm:resizeHandles val="exact"/>
        </dgm:presLayoutVars>
      </dgm:prSet>
      <dgm:spPr/>
    </dgm:pt>
    <dgm:pt modelId="{D57BCEC5-8849-4D1C-B141-23D5BADC2B59}" type="pres">
      <dgm:prSet presAssocID="{8E571C7D-89AF-4C52-A818-141E6887B381}" presName="parentText" presStyleLbl="node1" presStyleIdx="0" presStyleCnt="1">
        <dgm:presLayoutVars>
          <dgm:chMax val="0"/>
          <dgm:bulletEnabled val="1"/>
        </dgm:presLayoutVars>
      </dgm:prSet>
      <dgm:spPr/>
    </dgm:pt>
    <dgm:pt modelId="{94D1560B-293A-428C-9718-D8F4A2CB92DD}" type="pres">
      <dgm:prSet presAssocID="{8E571C7D-89AF-4C52-A818-141E6887B381}" presName="childText" presStyleLbl="revTx" presStyleIdx="0" presStyleCnt="1">
        <dgm:presLayoutVars>
          <dgm:bulletEnabled val="1"/>
        </dgm:presLayoutVars>
      </dgm:prSet>
      <dgm:spPr/>
    </dgm:pt>
  </dgm:ptLst>
  <dgm:cxnLst>
    <dgm:cxn modelId="{256BF305-B269-4F21-AAAF-A955E3399BAD}" srcId="{6CF70306-9F93-414E-8B2C-CDCBC24B1B39}" destId="{8E571C7D-89AF-4C52-A818-141E6887B381}" srcOrd="0" destOrd="0" parTransId="{B1C5EEC9-86E5-4186-A6AE-2E72EE021846}" sibTransId="{51BCC7B1-7F3B-4D76-9253-BA18C1728D37}"/>
    <dgm:cxn modelId="{F0FEC710-5FF3-4F21-8A2F-72C45CA1F2C1}" srcId="{8E571C7D-89AF-4C52-A818-141E6887B381}" destId="{37367A7B-2722-453D-9327-C22BCE5B517D}" srcOrd="3" destOrd="0" parTransId="{73ABD581-E681-4B68-82DA-C27C8B00C0E0}" sibTransId="{C0C11DAC-45BB-4D18-8538-44D1AC7124AC}"/>
    <dgm:cxn modelId="{FC8EE912-209B-454E-80F7-24651B4A7006}" srcId="{8E571C7D-89AF-4C52-A818-141E6887B381}" destId="{7AA7209C-01FC-4EF4-99D7-61D94F9E8E37}" srcOrd="2" destOrd="0" parTransId="{A7780A24-5A5D-4182-BF4B-803DA35B9C9C}" sibTransId="{5F43DA1D-34C8-47B2-B36E-078C0D86D2C2}"/>
    <dgm:cxn modelId="{B7AFB81B-D1CB-4FE0-9122-02E35EB31775}" srcId="{8E571C7D-89AF-4C52-A818-141E6887B381}" destId="{D1D41F71-09A6-44FC-ACDD-0BA9BEFB1857}" srcOrd="1" destOrd="0" parTransId="{C2AE74B9-F0A5-4C20-9935-E3622B5A45CC}" sibTransId="{348E988B-70D7-409E-98B5-A4E7E8F32F79}"/>
    <dgm:cxn modelId="{1D3D4E24-5AF8-478C-B530-BD6497328824}" type="presOf" srcId="{6CF70306-9F93-414E-8B2C-CDCBC24B1B39}" destId="{A5404890-68C7-4EB8-B961-2360BDB99E8F}" srcOrd="0" destOrd="0" presId="urn:microsoft.com/office/officeart/2005/8/layout/vList2"/>
    <dgm:cxn modelId="{7E7EB44E-7819-4D59-AA24-90BD0ACA6EF8}" srcId="{8E571C7D-89AF-4C52-A818-141E6887B381}" destId="{0BC93CFE-CD62-4F77-A47D-F18FB14E168A}" srcOrd="0" destOrd="0" parTransId="{3702DD52-A69A-4BE0-B3FD-221C0B2ABF96}" sibTransId="{9266EED8-5CF8-4E34-A104-C8EADB17A93F}"/>
    <dgm:cxn modelId="{59A8C982-3C24-4DCC-A6CB-A08CC7E38328}" type="presOf" srcId="{6FE344D0-4412-4782-B7C9-BC9DC880894D}" destId="{94D1560B-293A-428C-9718-D8F4A2CB92DD}" srcOrd="0" destOrd="4" presId="urn:microsoft.com/office/officeart/2005/8/layout/vList2"/>
    <dgm:cxn modelId="{FE3B1E94-359D-4F86-BBFA-A76733F73588}" type="presOf" srcId="{37367A7B-2722-453D-9327-C22BCE5B517D}" destId="{94D1560B-293A-428C-9718-D8F4A2CB92DD}" srcOrd="0" destOrd="3" presId="urn:microsoft.com/office/officeart/2005/8/layout/vList2"/>
    <dgm:cxn modelId="{A6BA3E94-5A38-45F8-B680-221806B1B2EE}" srcId="{8E571C7D-89AF-4C52-A818-141E6887B381}" destId="{5865FB57-2D31-4332-A96D-A649168CA509}" srcOrd="5" destOrd="0" parTransId="{5D9269A7-448E-4B29-8696-5DDC1097D3F0}" sibTransId="{BDF4C077-EC33-4A5B-91C9-449ADE0245C8}"/>
    <dgm:cxn modelId="{27954BB2-0DF0-4CE2-9032-3859B082D453}" srcId="{8E571C7D-89AF-4C52-A818-141E6887B381}" destId="{6FE344D0-4412-4782-B7C9-BC9DC880894D}" srcOrd="4" destOrd="0" parTransId="{4A40DC6F-553D-4E92-9F6D-B7C1213C167B}" sibTransId="{040A84EF-4AC5-4163-8369-DBDCF7D5DD49}"/>
    <dgm:cxn modelId="{701E9ABD-06C6-43F2-B88B-C2559FB58EDC}" type="presOf" srcId="{D1D41F71-09A6-44FC-ACDD-0BA9BEFB1857}" destId="{94D1560B-293A-428C-9718-D8F4A2CB92DD}" srcOrd="0" destOrd="1" presId="urn:microsoft.com/office/officeart/2005/8/layout/vList2"/>
    <dgm:cxn modelId="{25C945D7-F468-46B7-AD4D-6A0E536D1BFE}" type="presOf" srcId="{5865FB57-2D31-4332-A96D-A649168CA509}" destId="{94D1560B-293A-428C-9718-D8F4A2CB92DD}" srcOrd="0" destOrd="5" presId="urn:microsoft.com/office/officeart/2005/8/layout/vList2"/>
    <dgm:cxn modelId="{CC69D5DC-6FD7-45FA-9FE8-90B621F5F6F5}" type="presOf" srcId="{7AA7209C-01FC-4EF4-99D7-61D94F9E8E37}" destId="{94D1560B-293A-428C-9718-D8F4A2CB92DD}" srcOrd="0" destOrd="2" presId="urn:microsoft.com/office/officeart/2005/8/layout/vList2"/>
    <dgm:cxn modelId="{E6D7BBF4-8CD2-4BEE-8B27-812ADE20F3CA}" type="presOf" srcId="{8E571C7D-89AF-4C52-A818-141E6887B381}" destId="{D57BCEC5-8849-4D1C-B141-23D5BADC2B59}" srcOrd="0" destOrd="0" presId="urn:microsoft.com/office/officeart/2005/8/layout/vList2"/>
    <dgm:cxn modelId="{C100F1FB-D6E4-4FD7-BEBB-467F656F97D4}" type="presOf" srcId="{0BC93CFE-CD62-4F77-A47D-F18FB14E168A}" destId="{94D1560B-293A-428C-9718-D8F4A2CB92DD}" srcOrd="0" destOrd="0" presId="urn:microsoft.com/office/officeart/2005/8/layout/vList2"/>
    <dgm:cxn modelId="{0ECECF8E-1AA7-4CFF-992C-EC515CE9F570}" type="presParOf" srcId="{A5404890-68C7-4EB8-B961-2360BDB99E8F}" destId="{D57BCEC5-8849-4D1C-B141-23D5BADC2B59}" srcOrd="0" destOrd="0" presId="urn:microsoft.com/office/officeart/2005/8/layout/vList2"/>
    <dgm:cxn modelId="{20DE65B5-AF86-4AFD-B939-319111260069}" type="presParOf" srcId="{A5404890-68C7-4EB8-B961-2360BDB99E8F}" destId="{94D1560B-293A-428C-9718-D8F4A2CB92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1A012-9C87-4232-B916-9A2CD96B9F39}"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EDD2BAFC-539C-4671-AC16-EE3AB16AD783}">
      <dgm:prSet/>
      <dgm:spPr/>
      <dgm:t>
        <a:bodyPr/>
        <a:lstStyle/>
        <a:p>
          <a:r>
            <a:rPr lang="en-US" dirty="0"/>
            <a:t>Toyota is the biggest car manufacturer in the world. Their cars are manufactured under total quality management practices which explains why they have satisfied so many of their customers resulting in high resale value of their products</a:t>
          </a:r>
        </a:p>
      </dgm:t>
    </dgm:pt>
    <dgm:pt modelId="{A96D26FB-5894-4464-990A-6189D9C55E85}" type="parTrans" cxnId="{3969B55F-C87B-4066-B885-D4B56F8A00D5}">
      <dgm:prSet/>
      <dgm:spPr/>
      <dgm:t>
        <a:bodyPr/>
        <a:lstStyle/>
        <a:p>
          <a:endParaRPr lang="en-US"/>
        </a:p>
      </dgm:t>
    </dgm:pt>
    <dgm:pt modelId="{422EB3C0-3AC6-4C1B-97D5-D0B276899566}" type="sibTrans" cxnId="{3969B55F-C87B-4066-B885-D4B56F8A00D5}">
      <dgm:prSet/>
      <dgm:spPr/>
      <dgm:t>
        <a:bodyPr/>
        <a:lstStyle/>
        <a:p>
          <a:endParaRPr lang="en-US"/>
        </a:p>
      </dgm:t>
    </dgm:pt>
    <dgm:pt modelId="{C3EAD346-9952-4D7B-A213-B6BCD1C69817}">
      <dgm:prSet/>
      <dgm:spPr/>
      <dgm:t>
        <a:bodyPr/>
        <a:lstStyle/>
        <a:p>
          <a:r>
            <a:rPr lang="en-US" dirty="0"/>
            <a:t>A study conducted by the (Journal of service marketing) on the relationship between TQM practices and customer satisfaction and service quality within the context of Malaysia's small service organizations, Their results showed that the dimensions of customer focus in TQM practices and information and analysis were strongly linked to customer satisfaction and service quality</a:t>
          </a:r>
        </a:p>
      </dgm:t>
    </dgm:pt>
    <dgm:pt modelId="{C2D8014E-E63A-4AB8-8909-BF01BA4EB153}" type="parTrans" cxnId="{7D8E4FEA-75BF-429D-B0DF-BE328104275F}">
      <dgm:prSet/>
      <dgm:spPr/>
      <dgm:t>
        <a:bodyPr/>
        <a:lstStyle/>
        <a:p>
          <a:endParaRPr lang="en-US"/>
        </a:p>
      </dgm:t>
    </dgm:pt>
    <dgm:pt modelId="{31B23901-A16F-4B9B-87C9-28F81FE73574}" type="sibTrans" cxnId="{7D8E4FEA-75BF-429D-B0DF-BE328104275F}">
      <dgm:prSet/>
      <dgm:spPr/>
      <dgm:t>
        <a:bodyPr/>
        <a:lstStyle/>
        <a:p>
          <a:endParaRPr lang="en-US"/>
        </a:p>
      </dgm:t>
    </dgm:pt>
    <dgm:pt modelId="{0A7D4041-0A3F-44E4-89A3-CFAD79B19B9F}" type="pres">
      <dgm:prSet presAssocID="{9921A012-9C87-4232-B916-9A2CD96B9F39}" presName="vert0" presStyleCnt="0">
        <dgm:presLayoutVars>
          <dgm:dir/>
          <dgm:animOne val="branch"/>
          <dgm:animLvl val="lvl"/>
        </dgm:presLayoutVars>
      </dgm:prSet>
      <dgm:spPr/>
    </dgm:pt>
    <dgm:pt modelId="{F0E2C10B-B3F3-4637-BC3B-6523C861046C}" type="pres">
      <dgm:prSet presAssocID="{EDD2BAFC-539C-4671-AC16-EE3AB16AD783}" presName="thickLine" presStyleLbl="alignNode1" presStyleIdx="0" presStyleCnt="2"/>
      <dgm:spPr/>
    </dgm:pt>
    <dgm:pt modelId="{2AC67CF1-0236-41B4-AB4D-F1BE60BF29E3}" type="pres">
      <dgm:prSet presAssocID="{EDD2BAFC-539C-4671-AC16-EE3AB16AD783}" presName="horz1" presStyleCnt="0"/>
      <dgm:spPr/>
    </dgm:pt>
    <dgm:pt modelId="{4ADE950B-0E37-425D-A362-1D460E21CA53}" type="pres">
      <dgm:prSet presAssocID="{EDD2BAFC-539C-4671-AC16-EE3AB16AD783}" presName="tx1" presStyleLbl="revTx" presStyleIdx="0" presStyleCnt="2"/>
      <dgm:spPr/>
    </dgm:pt>
    <dgm:pt modelId="{85FD6E70-20C2-4F60-B920-BE4F90FFD2B6}" type="pres">
      <dgm:prSet presAssocID="{EDD2BAFC-539C-4671-AC16-EE3AB16AD783}" presName="vert1" presStyleCnt="0"/>
      <dgm:spPr/>
    </dgm:pt>
    <dgm:pt modelId="{A6F8D271-DF2F-4118-9109-9BEF7D7CFB48}" type="pres">
      <dgm:prSet presAssocID="{C3EAD346-9952-4D7B-A213-B6BCD1C69817}" presName="thickLine" presStyleLbl="alignNode1" presStyleIdx="1" presStyleCnt="2"/>
      <dgm:spPr/>
    </dgm:pt>
    <dgm:pt modelId="{A616FEF5-CFE5-419F-BE0C-09A417E1DD82}" type="pres">
      <dgm:prSet presAssocID="{C3EAD346-9952-4D7B-A213-B6BCD1C69817}" presName="horz1" presStyleCnt="0"/>
      <dgm:spPr/>
    </dgm:pt>
    <dgm:pt modelId="{2911D7BB-241D-4C08-8AA9-307B5A60A554}" type="pres">
      <dgm:prSet presAssocID="{C3EAD346-9952-4D7B-A213-B6BCD1C69817}" presName="tx1" presStyleLbl="revTx" presStyleIdx="1" presStyleCnt="2"/>
      <dgm:spPr/>
    </dgm:pt>
    <dgm:pt modelId="{F84AB732-FD22-4B15-83D7-D5B1F5E8C4D2}" type="pres">
      <dgm:prSet presAssocID="{C3EAD346-9952-4D7B-A213-B6BCD1C69817}" presName="vert1" presStyleCnt="0"/>
      <dgm:spPr/>
    </dgm:pt>
  </dgm:ptLst>
  <dgm:cxnLst>
    <dgm:cxn modelId="{3969B55F-C87B-4066-B885-D4B56F8A00D5}" srcId="{9921A012-9C87-4232-B916-9A2CD96B9F39}" destId="{EDD2BAFC-539C-4671-AC16-EE3AB16AD783}" srcOrd="0" destOrd="0" parTransId="{A96D26FB-5894-4464-990A-6189D9C55E85}" sibTransId="{422EB3C0-3AC6-4C1B-97D5-D0B276899566}"/>
    <dgm:cxn modelId="{0D1617B1-95A8-4BC3-9FF6-890D965F9242}" type="presOf" srcId="{9921A012-9C87-4232-B916-9A2CD96B9F39}" destId="{0A7D4041-0A3F-44E4-89A3-CFAD79B19B9F}" srcOrd="0" destOrd="0" presId="urn:microsoft.com/office/officeart/2008/layout/LinedList"/>
    <dgm:cxn modelId="{67F3EDD3-E068-4F28-85CC-90C4B0D8B5B1}" type="presOf" srcId="{EDD2BAFC-539C-4671-AC16-EE3AB16AD783}" destId="{4ADE950B-0E37-425D-A362-1D460E21CA53}" srcOrd="0" destOrd="0" presId="urn:microsoft.com/office/officeart/2008/layout/LinedList"/>
    <dgm:cxn modelId="{32B073DE-CAE3-4840-8F08-76217CBFC9E9}" type="presOf" srcId="{C3EAD346-9952-4D7B-A213-B6BCD1C69817}" destId="{2911D7BB-241D-4C08-8AA9-307B5A60A554}" srcOrd="0" destOrd="0" presId="urn:microsoft.com/office/officeart/2008/layout/LinedList"/>
    <dgm:cxn modelId="{7D8E4FEA-75BF-429D-B0DF-BE328104275F}" srcId="{9921A012-9C87-4232-B916-9A2CD96B9F39}" destId="{C3EAD346-9952-4D7B-A213-B6BCD1C69817}" srcOrd="1" destOrd="0" parTransId="{C2D8014E-E63A-4AB8-8909-BF01BA4EB153}" sibTransId="{31B23901-A16F-4B9B-87C9-28F81FE73574}"/>
    <dgm:cxn modelId="{5C698803-1308-44C4-B06E-AD54EED23626}" type="presParOf" srcId="{0A7D4041-0A3F-44E4-89A3-CFAD79B19B9F}" destId="{F0E2C10B-B3F3-4637-BC3B-6523C861046C}" srcOrd="0" destOrd="0" presId="urn:microsoft.com/office/officeart/2008/layout/LinedList"/>
    <dgm:cxn modelId="{13D2AFCF-85D3-46F3-8ECF-957048B0CF0B}" type="presParOf" srcId="{0A7D4041-0A3F-44E4-89A3-CFAD79B19B9F}" destId="{2AC67CF1-0236-41B4-AB4D-F1BE60BF29E3}" srcOrd="1" destOrd="0" presId="urn:microsoft.com/office/officeart/2008/layout/LinedList"/>
    <dgm:cxn modelId="{44ECE05A-60B4-4745-92CD-AA2091086FA8}" type="presParOf" srcId="{2AC67CF1-0236-41B4-AB4D-F1BE60BF29E3}" destId="{4ADE950B-0E37-425D-A362-1D460E21CA53}" srcOrd="0" destOrd="0" presId="urn:microsoft.com/office/officeart/2008/layout/LinedList"/>
    <dgm:cxn modelId="{D91B36C1-B0D3-4F99-A4F8-4F2E12EDD4F2}" type="presParOf" srcId="{2AC67CF1-0236-41B4-AB4D-F1BE60BF29E3}" destId="{85FD6E70-20C2-4F60-B920-BE4F90FFD2B6}" srcOrd="1" destOrd="0" presId="urn:microsoft.com/office/officeart/2008/layout/LinedList"/>
    <dgm:cxn modelId="{463D9793-BB57-4976-9FE9-37D77F50BD2D}" type="presParOf" srcId="{0A7D4041-0A3F-44E4-89A3-CFAD79B19B9F}" destId="{A6F8D271-DF2F-4118-9109-9BEF7D7CFB48}" srcOrd="2" destOrd="0" presId="urn:microsoft.com/office/officeart/2008/layout/LinedList"/>
    <dgm:cxn modelId="{3E907A53-1065-480E-B3EA-66FF2796047B}" type="presParOf" srcId="{0A7D4041-0A3F-44E4-89A3-CFAD79B19B9F}" destId="{A616FEF5-CFE5-419F-BE0C-09A417E1DD82}" srcOrd="3" destOrd="0" presId="urn:microsoft.com/office/officeart/2008/layout/LinedList"/>
    <dgm:cxn modelId="{BD416F59-1D4B-4EBF-9C2F-35B782A54ED7}" type="presParOf" srcId="{A616FEF5-CFE5-419F-BE0C-09A417E1DD82}" destId="{2911D7BB-241D-4C08-8AA9-307B5A60A554}" srcOrd="0" destOrd="0" presId="urn:microsoft.com/office/officeart/2008/layout/LinedList"/>
    <dgm:cxn modelId="{3CE811A4-5F16-4F35-BCF3-649C8160F0D7}" type="presParOf" srcId="{A616FEF5-CFE5-419F-BE0C-09A417E1DD82}" destId="{F84AB732-FD22-4B15-83D7-D5B1F5E8C4D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F431DD-C0A7-4530-A3BF-98098EB12B7A}"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CD348DF1-FBFF-4D61-AA3A-B3D2D668DAAF}">
      <dgm:prSet/>
      <dgm:spPr/>
      <dgm:t>
        <a:bodyPr/>
        <a:lstStyle/>
        <a:p>
          <a:r>
            <a:rPr lang="en-US" b="0" i="0" dirty="0"/>
            <a:t>This research will use data from the perceptions of sales and marketing managers in small and large organizations in </a:t>
          </a:r>
          <a:r>
            <a:rPr lang="en-US" dirty="0"/>
            <a:t>P</a:t>
          </a:r>
          <a:r>
            <a:rPr lang="en-US" b="0" i="0" dirty="0"/>
            <a:t>oland. Data is analyzed by employing correlation and multiple regression analysis to test the relationship between TQM implementation and customer satisfaction</a:t>
          </a:r>
          <a:endParaRPr lang="en-US" dirty="0"/>
        </a:p>
      </dgm:t>
    </dgm:pt>
    <dgm:pt modelId="{69EE9FF9-8CC5-493A-B0DB-2A5FA6B40ED4}" type="parTrans" cxnId="{72AE71CE-4667-4DCD-ADA7-4915E69FC992}">
      <dgm:prSet/>
      <dgm:spPr/>
      <dgm:t>
        <a:bodyPr/>
        <a:lstStyle/>
        <a:p>
          <a:endParaRPr lang="en-US"/>
        </a:p>
      </dgm:t>
    </dgm:pt>
    <dgm:pt modelId="{B8C5A8AA-2B1E-46F5-95D0-7C7E9CD2F80A}" type="sibTrans" cxnId="{72AE71CE-4667-4DCD-ADA7-4915E69FC992}">
      <dgm:prSet/>
      <dgm:spPr/>
      <dgm:t>
        <a:bodyPr/>
        <a:lstStyle/>
        <a:p>
          <a:endParaRPr lang="en-US"/>
        </a:p>
      </dgm:t>
    </dgm:pt>
    <dgm:pt modelId="{CBCC239D-FE5C-47DC-BEA3-F578DD8E40F6}">
      <dgm:prSet/>
      <dgm:spPr/>
      <dgm:t>
        <a:bodyPr/>
        <a:lstStyle/>
        <a:p>
          <a:r>
            <a:rPr lang="en-US" dirty="0"/>
            <a:t>A questionnaire will be developed and a survey with data will be collected, Responses will be collected from workers in companies and organizations, Also from clients and users of the products or services.</a:t>
          </a:r>
        </a:p>
        <a:p>
          <a:r>
            <a:rPr lang="en-US" dirty="0"/>
            <a:t>Interviewing employees and managers of small and large scall businesses, with the goal of obtaining as much information as possible about their TQM practices if at all used, collecting data from customers of a businesses that uses TQM and from those who don’t </a:t>
          </a:r>
        </a:p>
        <a:p>
          <a:endParaRPr lang="en-US" dirty="0"/>
        </a:p>
      </dgm:t>
    </dgm:pt>
    <dgm:pt modelId="{81FE6241-CFE4-4725-BFAB-09FA4DD357BC}" type="parTrans" cxnId="{0B392039-98E4-42FA-9CA1-2F997FC7D1B6}">
      <dgm:prSet/>
      <dgm:spPr/>
      <dgm:t>
        <a:bodyPr/>
        <a:lstStyle/>
        <a:p>
          <a:endParaRPr lang="en-US"/>
        </a:p>
      </dgm:t>
    </dgm:pt>
    <dgm:pt modelId="{FD79763E-FD91-4EE2-918C-9315831573BD}" type="sibTrans" cxnId="{0B392039-98E4-42FA-9CA1-2F997FC7D1B6}">
      <dgm:prSet/>
      <dgm:spPr/>
      <dgm:t>
        <a:bodyPr/>
        <a:lstStyle/>
        <a:p>
          <a:endParaRPr lang="en-US"/>
        </a:p>
      </dgm:t>
    </dgm:pt>
    <dgm:pt modelId="{F5C1DF18-D7C3-457E-8BEC-F10B6E0954E5}" type="pres">
      <dgm:prSet presAssocID="{1BF431DD-C0A7-4530-A3BF-98098EB12B7A}" presName="vert0" presStyleCnt="0">
        <dgm:presLayoutVars>
          <dgm:dir/>
          <dgm:animOne val="branch"/>
          <dgm:animLvl val="lvl"/>
        </dgm:presLayoutVars>
      </dgm:prSet>
      <dgm:spPr/>
    </dgm:pt>
    <dgm:pt modelId="{BA2EEF26-DC99-4809-943C-442B79EBBA48}" type="pres">
      <dgm:prSet presAssocID="{CD348DF1-FBFF-4D61-AA3A-B3D2D668DAAF}" presName="thickLine" presStyleLbl="alignNode1" presStyleIdx="0" presStyleCnt="2"/>
      <dgm:spPr/>
    </dgm:pt>
    <dgm:pt modelId="{F502DF5E-9636-466C-A8CD-A1F14F58B915}" type="pres">
      <dgm:prSet presAssocID="{CD348DF1-FBFF-4D61-AA3A-B3D2D668DAAF}" presName="horz1" presStyleCnt="0"/>
      <dgm:spPr/>
    </dgm:pt>
    <dgm:pt modelId="{A450D5D3-1EF0-4046-B7AE-B5DE94A3BCCB}" type="pres">
      <dgm:prSet presAssocID="{CD348DF1-FBFF-4D61-AA3A-B3D2D668DAAF}" presName="tx1" presStyleLbl="revTx" presStyleIdx="0" presStyleCnt="2"/>
      <dgm:spPr/>
    </dgm:pt>
    <dgm:pt modelId="{FADDD4A6-9101-4924-B975-D1D88B27FFDB}" type="pres">
      <dgm:prSet presAssocID="{CD348DF1-FBFF-4D61-AA3A-B3D2D668DAAF}" presName="vert1" presStyleCnt="0"/>
      <dgm:spPr/>
    </dgm:pt>
    <dgm:pt modelId="{DDD43E22-9BB3-4A53-8BB4-52185C946641}" type="pres">
      <dgm:prSet presAssocID="{CBCC239D-FE5C-47DC-BEA3-F578DD8E40F6}" presName="thickLine" presStyleLbl="alignNode1" presStyleIdx="1" presStyleCnt="2"/>
      <dgm:spPr/>
    </dgm:pt>
    <dgm:pt modelId="{55AE3FD6-E851-4C5A-B989-0374116C733F}" type="pres">
      <dgm:prSet presAssocID="{CBCC239D-FE5C-47DC-BEA3-F578DD8E40F6}" presName="horz1" presStyleCnt="0"/>
      <dgm:spPr/>
    </dgm:pt>
    <dgm:pt modelId="{5FE45A22-86E8-4AAA-AD24-56F6FCBC67F0}" type="pres">
      <dgm:prSet presAssocID="{CBCC239D-FE5C-47DC-BEA3-F578DD8E40F6}" presName="tx1" presStyleLbl="revTx" presStyleIdx="1" presStyleCnt="2"/>
      <dgm:spPr/>
    </dgm:pt>
    <dgm:pt modelId="{26173BCE-6854-4CE1-A8BA-C102197FC7B4}" type="pres">
      <dgm:prSet presAssocID="{CBCC239D-FE5C-47DC-BEA3-F578DD8E40F6}" presName="vert1" presStyleCnt="0"/>
      <dgm:spPr/>
    </dgm:pt>
  </dgm:ptLst>
  <dgm:cxnLst>
    <dgm:cxn modelId="{C88C8115-6CA4-4A44-BBB8-4F1A41A2FA00}" type="presOf" srcId="{CD348DF1-FBFF-4D61-AA3A-B3D2D668DAAF}" destId="{A450D5D3-1EF0-4046-B7AE-B5DE94A3BCCB}" srcOrd="0" destOrd="0" presId="urn:microsoft.com/office/officeart/2008/layout/LinedList"/>
    <dgm:cxn modelId="{0B392039-98E4-42FA-9CA1-2F997FC7D1B6}" srcId="{1BF431DD-C0A7-4530-A3BF-98098EB12B7A}" destId="{CBCC239D-FE5C-47DC-BEA3-F578DD8E40F6}" srcOrd="1" destOrd="0" parTransId="{81FE6241-CFE4-4725-BFAB-09FA4DD357BC}" sibTransId="{FD79763E-FD91-4EE2-918C-9315831573BD}"/>
    <dgm:cxn modelId="{B705FE77-B4AC-4587-988E-3AE52084448E}" type="presOf" srcId="{1BF431DD-C0A7-4530-A3BF-98098EB12B7A}" destId="{F5C1DF18-D7C3-457E-8BEC-F10B6E0954E5}" srcOrd="0" destOrd="0" presId="urn:microsoft.com/office/officeart/2008/layout/LinedList"/>
    <dgm:cxn modelId="{72AE71CE-4667-4DCD-ADA7-4915E69FC992}" srcId="{1BF431DD-C0A7-4530-A3BF-98098EB12B7A}" destId="{CD348DF1-FBFF-4D61-AA3A-B3D2D668DAAF}" srcOrd="0" destOrd="0" parTransId="{69EE9FF9-8CC5-493A-B0DB-2A5FA6B40ED4}" sibTransId="{B8C5A8AA-2B1E-46F5-95D0-7C7E9CD2F80A}"/>
    <dgm:cxn modelId="{9F8D2BFB-E882-4323-B578-249A7ADD189A}" type="presOf" srcId="{CBCC239D-FE5C-47DC-BEA3-F578DD8E40F6}" destId="{5FE45A22-86E8-4AAA-AD24-56F6FCBC67F0}" srcOrd="0" destOrd="0" presId="urn:microsoft.com/office/officeart/2008/layout/LinedList"/>
    <dgm:cxn modelId="{6FF240C5-3AA5-4CD1-BB4E-DCD37CEDE41A}" type="presParOf" srcId="{F5C1DF18-D7C3-457E-8BEC-F10B6E0954E5}" destId="{BA2EEF26-DC99-4809-943C-442B79EBBA48}" srcOrd="0" destOrd="0" presId="urn:microsoft.com/office/officeart/2008/layout/LinedList"/>
    <dgm:cxn modelId="{3D27D429-116A-468C-8029-D7A09270EBBD}" type="presParOf" srcId="{F5C1DF18-D7C3-457E-8BEC-F10B6E0954E5}" destId="{F502DF5E-9636-466C-A8CD-A1F14F58B915}" srcOrd="1" destOrd="0" presId="urn:microsoft.com/office/officeart/2008/layout/LinedList"/>
    <dgm:cxn modelId="{B5B314BA-C14A-45FB-9EE1-FC84D27CC3B6}" type="presParOf" srcId="{F502DF5E-9636-466C-A8CD-A1F14F58B915}" destId="{A450D5D3-1EF0-4046-B7AE-B5DE94A3BCCB}" srcOrd="0" destOrd="0" presId="urn:microsoft.com/office/officeart/2008/layout/LinedList"/>
    <dgm:cxn modelId="{E0AB573D-D1B0-4C38-A7CC-EF5DECA7BE17}" type="presParOf" srcId="{F502DF5E-9636-466C-A8CD-A1F14F58B915}" destId="{FADDD4A6-9101-4924-B975-D1D88B27FFDB}" srcOrd="1" destOrd="0" presId="urn:microsoft.com/office/officeart/2008/layout/LinedList"/>
    <dgm:cxn modelId="{2655750C-0BE2-4CF3-AA28-EC01A4DA45A9}" type="presParOf" srcId="{F5C1DF18-D7C3-457E-8BEC-F10B6E0954E5}" destId="{DDD43E22-9BB3-4A53-8BB4-52185C946641}" srcOrd="2" destOrd="0" presId="urn:microsoft.com/office/officeart/2008/layout/LinedList"/>
    <dgm:cxn modelId="{34630614-6B53-44B0-919E-66EBD650F582}" type="presParOf" srcId="{F5C1DF18-D7C3-457E-8BEC-F10B6E0954E5}" destId="{55AE3FD6-E851-4C5A-B989-0374116C733F}" srcOrd="3" destOrd="0" presId="urn:microsoft.com/office/officeart/2008/layout/LinedList"/>
    <dgm:cxn modelId="{95451979-9859-4199-8C10-8996DCBD4D2F}" type="presParOf" srcId="{55AE3FD6-E851-4C5A-B989-0374116C733F}" destId="{5FE45A22-86E8-4AAA-AD24-56F6FCBC67F0}" srcOrd="0" destOrd="0" presId="urn:microsoft.com/office/officeart/2008/layout/LinedList"/>
    <dgm:cxn modelId="{9B118049-6FC1-4E87-9067-C315D3D1F5D1}" type="presParOf" srcId="{55AE3FD6-E851-4C5A-B989-0374116C733F}" destId="{26173BCE-6854-4CE1-A8BA-C102197FC7B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BCEC5-8849-4D1C-B141-23D5BADC2B59}">
      <dsp:nvSpPr>
        <dsp:cNvPr id="0" name=""/>
        <dsp:cNvSpPr/>
      </dsp:nvSpPr>
      <dsp:spPr>
        <a:xfrm>
          <a:off x="0" y="137797"/>
          <a:ext cx="5744684" cy="57563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TQM is based on a variety of practices:</a:t>
          </a:r>
        </a:p>
      </dsp:txBody>
      <dsp:txXfrm>
        <a:off x="28100" y="165897"/>
        <a:ext cx="5688484" cy="519439"/>
      </dsp:txXfrm>
    </dsp:sp>
    <dsp:sp modelId="{94D1560B-293A-428C-9718-D8F4A2CB92DD}">
      <dsp:nvSpPr>
        <dsp:cNvPr id="0" name=""/>
        <dsp:cNvSpPr/>
      </dsp:nvSpPr>
      <dsp:spPr>
        <a:xfrm>
          <a:off x="0" y="713437"/>
          <a:ext cx="5744684" cy="3875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9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Understanding the needs of employees and customers through interviews, surveys, discussion forums and more.</a:t>
          </a:r>
        </a:p>
        <a:p>
          <a:pPr marL="171450" lvl="1" indent="-171450" algn="l" defTabSz="844550">
            <a:lnSpc>
              <a:spcPct val="90000"/>
            </a:lnSpc>
            <a:spcBef>
              <a:spcPct val="0"/>
            </a:spcBef>
            <a:spcAft>
              <a:spcPct val="20000"/>
            </a:spcAft>
            <a:buChar char="•"/>
          </a:pPr>
          <a:r>
            <a:rPr lang="en-US" sz="1900" kern="1200"/>
            <a:t>The design of products and services that are easy to manufacture and use, that meet or exceed customer expectations.</a:t>
          </a:r>
        </a:p>
        <a:p>
          <a:pPr marL="171450" lvl="1" indent="-171450" algn="l" defTabSz="844550">
            <a:lnSpc>
              <a:spcPct val="90000"/>
            </a:lnSpc>
            <a:spcBef>
              <a:spcPct val="0"/>
            </a:spcBef>
            <a:spcAft>
              <a:spcPct val="20000"/>
            </a:spcAft>
            <a:buChar char="•"/>
          </a:pPr>
          <a:r>
            <a:rPr lang="en-US" sz="1900" kern="1200"/>
            <a:t>Using an operational process that anticipates errors and then prevents or reduces them.</a:t>
          </a:r>
        </a:p>
        <a:p>
          <a:pPr marL="171450" lvl="1" indent="-171450" algn="l" defTabSz="844550">
            <a:lnSpc>
              <a:spcPct val="90000"/>
            </a:lnSpc>
            <a:spcBef>
              <a:spcPct val="0"/>
            </a:spcBef>
            <a:spcAft>
              <a:spcPct val="20000"/>
            </a:spcAft>
            <a:buChar char="•"/>
          </a:pPr>
          <a:r>
            <a:rPr lang="en-US" sz="1900" kern="1200"/>
            <a:t>The analysis of the results and the use of these to improve the system.</a:t>
          </a:r>
        </a:p>
        <a:p>
          <a:pPr marL="171450" lvl="1" indent="-171450" algn="l" defTabSz="844550">
            <a:lnSpc>
              <a:spcPct val="90000"/>
            </a:lnSpc>
            <a:spcBef>
              <a:spcPct val="0"/>
            </a:spcBef>
            <a:spcAft>
              <a:spcPct val="20000"/>
            </a:spcAft>
            <a:buChar char="•"/>
          </a:pPr>
          <a:r>
            <a:rPr lang="en-US" sz="1900" kern="1200"/>
            <a:t>Continuous improvement of products and services.</a:t>
          </a:r>
        </a:p>
        <a:p>
          <a:pPr marL="171450" lvl="1" indent="-171450" algn="l" defTabSz="844550">
            <a:lnSpc>
              <a:spcPct val="90000"/>
            </a:lnSpc>
            <a:spcBef>
              <a:spcPct val="0"/>
            </a:spcBef>
            <a:spcAft>
              <a:spcPct val="20000"/>
            </a:spcAft>
            <a:buChar char="•"/>
          </a:pPr>
          <a:r>
            <a:rPr lang="en-US" sz="1900" kern="1200"/>
            <a:t>Applying improvements to the entire supply chain, from raw material suppliers to distribution</a:t>
          </a:r>
        </a:p>
      </dsp:txBody>
      <dsp:txXfrm>
        <a:off x="0" y="713437"/>
        <a:ext cx="5744684" cy="3875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2C10B-B3F3-4637-BC3B-6523C861046C}">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DE950B-0E37-425D-A362-1D460E21CA53}">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Toyota is the biggest car manufacturer in the world. Their cars are manufactured under total quality management practices which explains why they have satisfied so many of their customers resulting in high resale value of their products</a:t>
          </a:r>
        </a:p>
      </dsp:txBody>
      <dsp:txXfrm>
        <a:off x="0" y="0"/>
        <a:ext cx="6900512" cy="2768070"/>
      </dsp:txXfrm>
    </dsp:sp>
    <dsp:sp modelId="{A6F8D271-DF2F-4118-9109-9BEF7D7CFB48}">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1D7BB-241D-4C08-8AA9-307B5A60A554}">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 study conducted by the (Journal of service marketing) on the relationship between TQM practices and customer satisfaction and service quality within the context of Malaysia's small service organizations, Their results showed that the dimensions of customer focus in TQM practices and information and analysis were strongly linked to customer satisfaction and service quality</a:t>
          </a:r>
        </a:p>
      </dsp:txBody>
      <dsp:txXfrm>
        <a:off x="0" y="2768070"/>
        <a:ext cx="6900512" cy="2768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EEF26-DC99-4809-943C-442B79EBBA48}">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450D5D3-1EF0-4046-B7AE-B5DE94A3BCCB}">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0" i="0" kern="1200" dirty="0"/>
            <a:t>This research will use data from the perceptions of sales and marketing managers in small and large organizations in </a:t>
          </a:r>
          <a:r>
            <a:rPr lang="en-US" sz="1900" kern="1200" dirty="0"/>
            <a:t>P</a:t>
          </a:r>
          <a:r>
            <a:rPr lang="en-US" sz="1900" b="0" i="0" kern="1200" dirty="0"/>
            <a:t>oland. Data is analyzed by employing correlation and multiple regression analysis to test the relationship between TQM implementation and customer satisfaction</a:t>
          </a:r>
          <a:endParaRPr lang="en-US" sz="1900" kern="1200" dirty="0"/>
        </a:p>
      </dsp:txBody>
      <dsp:txXfrm>
        <a:off x="0" y="0"/>
        <a:ext cx="10515600" cy="2175669"/>
      </dsp:txXfrm>
    </dsp:sp>
    <dsp:sp modelId="{DDD43E22-9BB3-4A53-8BB4-52185C946641}">
      <dsp:nvSpPr>
        <dsp:cNvPr id="0" name=""/>
        <dsp:cNvSpPr/>
      </dsp:nvSpPr>
      <dsp:spPr>
        <a:xfrm>
          <a:off x="0" y="217566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E45A22-86E8-4AAA-AD24-56F6FCBC67F0}">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 questionnaire will be developed and a survey with data will be collected, Responses will be collected from workers in companies and organizations, Also from clients and users of the products or services.</a:t>
          </a:r>
        </a:p>
        <a:p>
          <a:pPr marL="0" lvl="0" indent="0" algn="l" defTabSz="844550">
            <a:lnSpc>
              <a:spcPct val="90000"/>
            </a:lnSpc>
            <a:spcBef>
              <a:spcPct val="0"/>
            </a:spcBef>
            <a:spcAft>
              <a:spcPct val="35000"/>
            </a:spcAft>
            <a:buNone/>
          </a:pPr>
          <a:r>
            <a:rPr lang="en-US" sz="1900" kern="1200" dirty="0"/>
            <a:t>Interviewing employees and managers of small and large scall businesses, with the goal of obtaining as much information as possible about their TQM practices if at all used, collecting data from customers of a businesses that uses TQM and from those who don’t </a:t>
          </a:r>
        </a:p>
        <a:p>
          <a:pPr marL="0" lvl="0" indent="0" algn="l" defTabSz="844550">
            <a:lnSpc>
              <a:spcPct val="90000"/>
            </a:lnSpc>
            <a:spcBef>
              <a:spcPct val="0"/>
            </a:spcBef>
            <a:spcAft>
              <a:spcPct val="35000"/>
            </a:spcAft>
            <a:buNone/>
          </a:pPr>
          <a:endParaRPr lang="en-US" sz="1900" kern="1200" dirty="0"/>
        </a:p>
      </dsp:txBody>
      <dsp:txXfrm>
        <a:off x="0" y="2175669"/>
        <a:ext cx="10515600" cy="21756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1627-6B3B-41A5-8FBA-BD9EA57C2D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l-PL"/>
          </a:p>
        </p:txBody>
      </p:sp>
      <p:sp>
        <p:nvSpPr>
          <p:cNvPr id="3" name="Subtitle 2">
            <a:extLst>
              <a:ext uri="{FF2B5EF4-FFF2-40B4-BE49-F238E27FC236}">
                <a16:creationId xmlns:a16="http://schemas.microsoft.com/office/drawing/2014/main" id="{B45AD881-526E-456E-820C-BC680D4AA4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l-PL"/>
          </a:p>
        </p:txBody>
      </p:sp>
      <p:sp>
        <p:nvSpPr>
          <p:cNvPr id="4" name="Date Placeholder 3">
            <a:extLst>
              <a:ext uri="{FF2B5EF4-FFF2-40B4-BE49-F238E27FC236}">
                <a16:creationId xmlns:a16="http://schemas.microsoft.com/office/drawing/2014/main" id="{CDA96C77-2E71-43E5-B4CC-B90E1A679D66}"/>
              </a:ext>
            </a:extLst>
          </p:cNvPr>
          <p:cNvSpPr>
            <a:spLocks noGrp="1"/>
          </p:cNvSpPr>
          <p:nvPr>
            <p:ph type="dt" sz="half" idx="10"/>
          </p:nvPr>
        </p:nvSpPr>
        <p:spPr/>
        <p:txBody>
          <a:bodyPr/>
          <a:lstStyle/>
          <a:p>
            <a:fld id="{6F8E781F-2BC1-41D5-8C18-385EA6511CE4}" type="datetimeFigureOut">
              <a:rPr lang="pl-PL" smtClean="0"/>
              <a:t>26.01.2022</a:t>
            </a:fld>
            <a:endParaRPr lang="pl-PL"/>
          </a:p>
        </p:txBody>
      </p:sp>
      <p:sp>
        <p:nvSpPr>
          <p:cNvPr id="5" name="Footer Placeholder 4">
            <a:extLst>
              <a:ext uri="{FF2B5EF4-FFF2-40B4-BE49-F238E27FC236}">
                <a16:creationId xmlns:a16="http://schemas.microsoft.com/office/drawing/2014/main" id="{292F3B9A-4785-4F90-9D81-6B0259C720C1}"/>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68A30A0D-2C6E-4901-AC9F-B6756063D4B5}"/>
              </a:ext>
            </a:extLst>
          </p:cNvPr>
          <p:cNvSpPr>
            <a:spLocks noGrp="1"/>
          </p:cNvSpPr>
          <p:nvPr>
            <p:ph type="sldNum" sz="quarter" idx="12"/>
          </p:nvPr>
        </p:nvSpPr>
        <p:spPr/>
        <p:txBody>
          <a:bodyPr/>
          <a:lstStyle/>
          <a:p>
            <a:fld id="{BFCA234D-80A3-4A2B-AD01-515A4271FCAE}" type="slidenum">
              <a:rPr lang="pl-PL" smtClean="0"/>
              <a:t>‹#›</a:t>
            </a:fld>
            <a:endParaRPr lang="pl-PL"/>
          </a:p>
        </p:txBody>
      </p:sp>
    </p:spTree>
    <p:extLst>
      <p:ext uri="{BB962C8B-B14F-4D97-AF65-F5344CB8AC3E}">
        <p14:creationId xmlns:p14="http://schemas.microsoft.com/office/powerpoint/2010/main" val="370742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81EDC-2C15-45F4-85AB-644E78A84199}"/>
              </a:ext>
            </a:extLst>
          </p:cNvPr>
          <p:cNvSpPr>
            <a:spLocks noGrp="1"/>
          </p:cNvSpPr>
          <p:nvPr>
            <p:ph type="title"/>
          </p:nvPr>
        </p:nvSpPr>
        <p:spPr/>
        <p:txBody>
          <a:bodyPr/>
          <a:lstStyle/>
          <a:p>
            <a:r>
              <a:rPr lang="en-US"/>
              <a:t>Click to edit Master title style</a:t>
            </a:r>
            <a:endParaRPr lang="pl-PL"/>
          </a:p>
        </p:txBody>
      </p:sp>
      <p:sp>
        <p:nvSpPr>
          <p:cNvPr id="3" name="Vertical Text Placeholder 2">
            <a:extLst>
              <a:ext uri="{FF2B5EF4-FFF2-40B4-BE49-F238E27FC236}">
                <a16:creationId xmlns:a16="http://schemas.microsoft.com/office/drawing/2014/main" id="{1145CCF3-A61D-48E5-8667-9F9E1AF489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5A419B1F-B384-49C7-B976-138A528F4D34}"/>
              </a:ext>
            </a:extLst>
          </p:cNvPr>
          <p:cNvSpPr>
            <a:spLocks noGrp="1"/>
          </p:cNvSpPr>
          <p:nvPr>
            <p:ph type="dt" sz="half" idx="10"/>
          </p:nvPr>
        </p:nvSpPr>
        <p:spPr/>
        <p:txBody>
          <a:bodyPr/>
          <a:lstStyle/>
          <a:p>
            <a:fld id="{6F8E781F-2BC1-41D5-8C18-385EA6511CE4}" type="datetimeFigureOut">
              <a:rPr lang="pl-PL" smtClean="0"/>
              <a:t>26.01.2022</a:t>
            </a:fld>
            <a:endParaRPr lang="pl-PL"/>
          </a:p>
        </p:txBody>
      </p:sp>
      <p:sp>
        <p:nvSpPr>
          <p:cNvPr id="5" name="Footer Placeholder 4">
            <a:extLst>
              <a:ext uri="{FF2B5EF4-FFF2-40B4-BE49-F238E27FC236}">
                <a16:creationId xmlns:a16="http://schemas.microsoft.com/office/drawing/2014/main" id="{FF2AA265-DBE8-4CB3-AC7B-7EF2E68F2730}"/>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333A0593-8533-4A5E-94BC-42B9E3E5D731}"/>
              </a:ext>
            </a:extLst>
          </p:cNvPr>
          <p:cNvSpPr>
            <a:spLocks noGrp="1"/>
          </p:cNvSpPr>
          <p:nvPr>
            <p:ph type="sldNum" sz="quarter" idx="12"/>
          </p:nvPr>
        </p:nvSpPr>
        <p:spPr/>
        <p:txBody>
          <a:bodyPr/>
          <a:lstStyle/>
          <a:p>
            <a:fld id="{BFCA234D-80A3-4A2B-AD01-515A4271FCAE}" type="slidenum">
              <a:rPr lang="pl-PL" smtClean="0"/>
              <a:t>‹#›</a:t>
            </a:fld>
            <a:endParaRPr lang="pl-PL"/>
          </a:p>
        </p:txBody>
      </p:sp>
    </p:spTree>
    <p:extLst>
      <p:ext uri="{BB962C8B-B14F-4D97-AF65-F5344CB8AC3E}">
        <p14:creationId xmlns:p14="http://schemas.microsoft.com/office/powerpoint/2010/main" val="190469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B961B1-8D2B-4890-AE6D-61F5E759A7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l-PL"/>
          </a:p>
        </p:txBody>
      </p:sp>
      <p:sp>
        <p:nvSpPr>
          <p:cNvPr id="3" name="Vertical Text Placeholder 2">
            <a:extLst>
              <a:ext uri="{FF2B5EF4-FFF2-40B4-BE49-F238E27FC236}">
                <a16:creationId xmlns:a16="http://schemas.microsoft.com/office/drawing/2014/main" id="{1A056247-9007-4444-8001-3B1A8ED1A9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14C8EF60-3C05-456D-9203-180F777FEAD6}"/>
              </a:ext>
            </a:extLst>
          </p:cNvPr>
          <p:cNvSpPr>
            <a:spLocks noGrp="1"/>
          </p:cNvSpPr>
          <p:nvPr>
            <p:ph type="dt" sz="half" idx="10"/>
          </p:nvPr>
        </p:nvSpPr>
        <p:spPr/>
        <p:txBody>
          <a:bodyPr/>
          <a:lstStyle/>
          <a:p>
            <a:fld id="{6F8E781F-2BC1-41D5-8C18-385EA6511CE4}" type="datetimeFigureOut">
              <a:rPr lang="pl-PL" smtClean="0"/>
              <a:t>26.01.2022</a:t>
            </a:fld>
            <a:endParaRPr lang="pl-PL"/>
          </a:p>
        </p:txBody>
      </p:sp>
      <p:sp>
        <p:nvSpPr>
          <p:cNvPr id="5" name="Footer Placeholder 4">
            <a:extLst>
              <a:ext uri="{FF2B5EF4-FFF2-40B4-BE49-F238E27FC236}">
                <a16:creationId xmlns:a16="http://schemas.microsoft.com/office/drawing/2014/main" id="{349A5841-CF43-4307-BC34-3F4428600BA6}"/>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C3EA31C8-9268-429B-AE57-603F2C83F3B7}"/>
              </a:ext>
            </a:extLst>
          </p:cNvPr>
          <p:cNvSpPr>
            <a:spLocks noGrp="1"/>
          </p:cNvSpPr>
          <p:nvPr>
            <p:ph type="sldNum" sz="quarter" idx="12"/>
          </p:nvPr>
        </p:nvSpPr>
        <p:spPr/>
        <p:txBody>
          <a:bodyPr/>
          <a:lstStyle/>
          <a:p>
            <a:fld id="{BFCA234D-80A3-4A2B-AD01-515A4271FCAE}" type="slidenum">
              <a:rPr lang="pl-PL" smtClean="0"/>
              <a:t>‹#›</a:t>
            </a:fld>
            <a:endParaRPr lang="pl-PL"/>
          </a:p>
        </p:txBody>
      </p:sp>
    </p:spTree>
    <p:extLst>
      <p:ext uri="{BB962C8B-B14F-4D97-AF65-F5344CB8AC3E}">
        <p14:creationId xmlns:p14="http://schemas.microsoft.com/office/powerpoint/2010/main" val="149366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B686C-A6BB-4CEC-ABDA-1A8923FA7C1C}"/>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id="{DC26BC19-DDC0-4AB3-950C-F635329051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B733CC0E-A93E-426E-A9E4-85999A03D8A7}"/>
              </a:ext>
            </a:extLst>
          </p:cNvPr>
          <p:cNvSpPr>
            <a:spLocks noGrp="1"/>
          </p:cNvSpPr>
          <p:nvPr>
            <p:ph type="dt" sz="half" idx="10"/>
          </p:nvPr>
        </p:nvSpPr>
        <p:spPr/>
        <p:txBody>
          <a:bodyPr/>
          <a:lstStyle/>
          <a:p>
            <a:fld id="{6F8E781F-2BC1-41D5-8C18-385EA6511CE4}" type="datetimeFigureOut">
              <a:rPr lang="pl-PL" smtClean="0"/>
              <a:t>26.01.2022</a:t>
            </a:fld>
            <a:endParaRPr lang="pl-PL"/>
          </a:p>
        </p:txBody>
      </p:sp>
      <p:sp>
        <p:nvSpPr>
          <p:cNvPr id="5" name="Footer Placeholder 4">
            <a:extLst>
              <a:ext uri="{FF2B5EF4-FFF2-40B4-BE49-F238E27FC236}">
                <a16:creationId xmlns:a16="http://schemas.microsoft.com/office/drawing/2014/main" id="{FBE23D05-E79F-40A3-97EC-7839A4BCE466}"/>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7DE42A5E-E11C-48F4-8A78-F3CB1CD13447}"/>
              </a:ext>
            </a:extLst>
          </p:cNvPr>
          <p:cNvSpPr>
            <a:spLocks noGrp="1"/>
          </p:cNvSpPr>
          <p:nvPr>
            <p:ph type="sldNum" sz="quarter" idx="12"/>
          </p:nvPr>
        </p:nvSpPr>
        <p:spPr/>
        <p:txBody>
          <a:bodyPr/>
          <a:lstStyle/>
          <a:p>
            <a:fld id="{BFCA234D-80A3-4A2B-AD01-515A4271FCAE}" type="slidenum">
              <a:rPr lang="pl-PL" smtClean="0"/>
              <a:t>‹#›</a:t>
            </a:fld>
            <a:endParaRPr lang="pl-PL"/>
          </a:p>
        </p:txBody>
      </p:sp>
    </p:spTree>
    <p:extLst>
      <p:ext uri="{BB962C8B-B14F-4D97-AF65-F5344CB8AC3E}">
        <p14:creationId xmlns:p14="http://schemas.microsoft.com/office/powerpoint/2010/main" val="141332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CA21-F8E7-4968-B60A-41ACE6C502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l-PL"/>
          </a:p>
        </p:txBody>
      </p:sp>
      <p:sp>
        <p:nvSpPr>
          <p:cNvPr id="3" name="Text Placeholder 2">
            <a:extLst>
              <a:ext uri="{FF2B5EF4-FFF2-40B4-BE49-F238E27FC236}">
                <a16:creationId xmlns:a16="http://schemas.microsoft.com/office/drawing/2014/main" id="{323B3053-556D-4336-95F0-1A634F2EE1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8F715-196B-4BAE-8B78-811DEC198A46}"/>
              </a:ext>
            </a:extLst>
          </p:cNvPr>
          <p:cNvSpPr>
            <a:spLocks noGrp="1"/>
          </p:cNvSpPr>
          <p:nvPr>
            <p:ph type="dt" sz="half" idx="10"/>
          </p:nvPr>
        </p:nvSpPr>
        <p:spPr/>
        <p:txBody>
          <a:bodyPr/>
          <a:lstStyle/>
          <a:p>
            <a:fld id="{6F8E781F-2BC1-41D5-8C18-385EA6511CE4}" type="datetimeFigureOut">
              <a:rPr lang="pl-PL" smtClean="0"/>
              <a:t>26.01.2022</a:t>
            </a:fld>
            <a:endParaRPr lang="pl-PL"/>
          </a:p>
        </p:txBody>
      </p:sp>
      <p:sp>
        <p:nvSpPr>
          <p:cNvPr id="5" name="Footer Placeholder 4">
            <a:extLst>
              <a:ext uri="{FF2B5EF4-FFF2-40B4-BE49-F238E27FC236}">
                <a16:creationId xmlns:a16="http://schemas.microsoft.com/office/drawing/2014/main" id="{1468C785-F8E9-4C18-A63A-1737E0D90F2D}"/>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43688AE8-B481-4C93-9397-6B3C58A132B9}"/>
              </a:ext>
            </a:extLst>
          </p:cNvPr>
          <p:cNvSpPr>
            <a:spLocks noGrp="1"/>
          </p:cNvSpPr>
          <p:nvPr>
            <p:ph type="sldNum" sz="quarter" idx="12"/>
          </p:nvPr>
        </p:nvSpPr>
        <p:spPr/>
        <p:txBody>
          <a:bodyPr/>
          <a:lstStyle/>
          <a:p>
            <a:fld id="{BFCA234D-80A3-4A2B-AD01-515A4271FCAE}" type="slidenum">
              <a:rPr lang="pl-PL" smtClean="0"/>
              <a:t>‹#›</a:t>
            </a:fld>
            <a:endParaRPr lang="pl-PL"/>
          </a:p>
        </p:txBody>
      </p:sp>
    </p:spTree>
    <p:extLst>
      <p:ext uri="{BB962C8B-B14F-4D97-AF65-F5344CB8AC3E}">
        <p14:creationId xmlns:p14="http://schemas.microsoft.com/office/powerpoint/2010/main" val="164644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3C068-EBEE-4A13-954B-F38B3DD60B40}"/>
              </a:ext>
            </a:extLst>
          </p:cNvPr>
          <p:cNvSpPr>
            <a:spLocks noGrp="1"/>
          </p:cNvSpPr>
          <p:nvPr>
            <p:ph type="title"/>
          </p:nvPr>
        </p:nvSpPr>
        <p:spPr/>
        <p:txBody>
          <a:bodyPr/>
          <a:lstStyle/>
          <a:p>
            <a:r>
              <a:rPr lang="en-US"/>
              <a:t>Click to edit Master title style</a:t>
            </a:r>
            <a:endParaRPr lang="pl-PL"/>
          </a:p>
        </p:txBody>
      </p:sp>
      <p:sp>
        <p:nvSpPr>
          <p:cNvPr id="3" name="Content Placeholder 2">
            <a:extLst>
              <a:ext uri="{FF2B5EF4-FFF2-40B4-BE49-F238E27FC236}">
                <a16:creationId xmlns:a16="http://schemas.microsoft.com/office/drawing/2014/main" id="{3778015D-9111-4354-B544-9D98FD42AB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a:extLst>
              <a:ext uri="{FF2B5EF4-FFF2-40B4-BE49-F238E27FC236}">
                <a16:creationId xmlns:a16="http://schemas.microsoft.com/office/drawing/2014/main" id="{8267D853-7A2B-48D6-8D61-A733CDA41A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4">
            <a:extLst>
              <a:ext uri="{FF2B5EF4-FFF2-40B4-BE49-F238E27FC236}">
                <a16:creationId xmlns:a16="http://schemas.microsoft.com/office/drawing/2014/main" id="{B635387D-9A6C-4145-B033-CB89C1D7898D}"/>
              </a:ext>
            </a:extLst>
          </p:cNvPr>
          <p:cNvSpPr>
            <a:spLocks noGrp="1"/>
          </p:cNvSpPr>
          <p:nvPr>
            <p:ph type="dt" sz="half" idx="10"/>
          </p:nvPr>
        </p:nvSpPr>
        <p:spPr/>
        <p:txBody>
          <a:bodyPr/>
          <a:lstStyle/>
          <a:p>
            <a:fld id="{6F8E781F-2BC1-41D5-8C18-385EA6511CE4}" type="datetimeFigureOut">
              <a:rPr lang="pl-PL" smtClean="0"/>
              <a:t>26.01.2022</a:t>
            </a:fld>
            <a:endParaRPr lang="pl-PL"/>
          </a:p>
        </p:txBody>
      </p:sp>
      <p:sp>
        <p:nvSpPr>
          <p:cNvPr id="6" name="Footer Placeholder 5">
            <a:extLst>
              <a:ext uri="{FF2B5EF4-FFF2-40B4-BE49-F238E27FC236}">
                <a16:creationId xmlns:a16="http://schemas.microsoft.com/office/drawing/2014/main" id="{81EE6686-2410-42D2-8460-0D791803D0B9}"/>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10E8C098-9C58-4EFD-B908-6010AB21BE89}"/>
              </a:ext>
            </a:extLst>
          </p:cNvPr>
          <p:cNvSpPr>
            <a:spLocks noGrp="1"/>
          </p:cNvSpPr>
          <p:nvPr>
            <p:ph type="sldNum" sz="quarter" idx="12"/>
          </p:nvPr>
        </p:nvSpPr>
        <p:spPr/>
        <p:txBody>
          <a:bodyPr/>
          <a:lstStyle/>
          <a:p>
            <a:fld id="{BFCA234D-80A3-4A2B-AD01-515A4271FCAE}" type="slidenum">
              <a:rPr lang="pl-PL" smtClean="0"/>
              <a:t>‹#›</a:t>
            </a:fld>
            <a:endParaRPr lang="pl-PL"/>
          </a:p>
        </p:txBody>
      </p:sp>
    </p:spTree>
    <p:extLst>
      <p:ext uri="{BB962C8B-B14F-4D97-AF65-F5344CB8AC3E}">
        <p14:creationId xmlns:p14="http://schemas.microsoft.com/office/powerpoint/2010/main" val="344362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ED4D-8869-416C-9B00-EC8283E1F6F3}"/>
              </a:ext>
            </a:extLst>
          </p:cNvPr>
          <p:cNvSpPr>
            <a:spLocks noGrp="1"/>
          </p:cNvSpPr>
          <p:nvPr>
            <p:ph type="title"/>
          </p:nvPr>
        </p:nvSpPr>
        <p:spPr>
          <a:xfrm>
            <a:off x="839788" y="365125"/>
            <a:ext cx="10515600" cy="1325563"/>
          </a:xfrm>
        </p:spPr>
        <p:txBody>
          <a:bodyPr/>
          <a:lstStyle/>
          <a:p>
            <a:r>
              <a:rPr lang="en-US"/>
              <a:t>Click to edit Master title style</a:t>
            </a:r>
            <a:endParaRPr lang="pl-PL"/>
          </a:p>
        </p:txBody>
      </p:sp>
      <p:sp>
        <p:nvSpPr>
          <p:cNvPr id="3" name="Text Placeholder 2">
            <a:extLst>
              <a:ext uri="{FF2B5EF4-FFF2-40B4-BE49-F238E27FC236}">
                <a16:creationId xmlns:a16="http://schemas.microsoft.com/office/drawing/2014/main" id="{FE235D03-6208-4532-A9ED-BCB477347D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9D0B16-B1F5-4FB5-9F6F-BF800BF24A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a:extLst>
              <a:ext uri="{FF2B5EF4-FFF2-40B4-BE49-F238E27FC236}">
                <a16:creationId xmlns:a16="http://schemas.microsoft.com/office/drawing/2014/main" id="{D0E0A762-6E79-444F-97C0-73E0A3BD54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F78A68-0C3C-4369-AF3E-AEDDF654D6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6">
            <a:extLst>
              <a:ext uri="{FF2B5EF4-FFF2-40B4-BE49-F238E27FC236}">
                <a16:creationId xmlns:a16="http://schemas.microsoft.com/office/drawing/2014/main" id="{2212987D-20C2-48EE-8596-4670257E3F0C}"/>
              </a:ext>
            </a:extLst>
          </p:cNvPr>
          <p:cNvSpPr>
            <a:spLocks noGrp="1"/>
          </p:cNvSpPr>
          <p:nvPr>
            <p:ph type="dt" sz="half" idx="10"/>
          </p:nvPr>
        </p:nvSpPr>
        <p:spPr/>
        <p:txBody>
          <a:bodyPr/>
          <a:lstStyle/>
          <a:p>
            <a:fld id="{6F8E781F-2BC1-41D5-8C18-385EA6511CE4}" type="datetimeFigureOut">
              <a:rPr lang="pl-PL" smtClean="0"/>
              <a:t>26.01.2022</a:t>
            </a:fld>
            <a:endParaRPr lang="pl-PL"/>
          </a:p>
        </p:txBody>
      </p:sp>
      <p:sp>
        <p:nvSpPr>
          <p:cNvPr id="8" name="Footer Placeholder 7">
            <a:extLst>
              <a:ext uri="{FF2B5EF4-FFF2-40B4-BE49-F238E27FC236}">
                <a16:creationId xmlns:a16="http://schemas.microsoft.com/office/drawing/2014/main" id="{05DD77F9-5CFC-4E99-B266-87A092C2C2A3}"/>
              </a:ext>
            </a:extLst>
          </p:cNvPr>
          <p:cNvSpPr>
            <a:spLocks noGrp="1"/>
          </p:cNvSpPr>
          <p:nvPr>
            <p:ph type="ftr" sz="quarter" idx="11"/>
          </p:nvPr>
        </p:nvSpPr>
        <p:spPr/>
        <p:txBody>
          <a:bodyPr/>
          <a:lstStyle/>
          <a:p>
            <a:endParaRPr lang="pl-PL"/>
          </a:p>
        </p:txBody>
      </p:sp>
      <p:sp>
        <p:nvSpPr>
          <p:cNvPr id="9" name="Slide Number Placeholder 8">
            <a:extLst>
              <a:ext uri="{FF2B5EF4-FFF2-40B4-BE49-F238E27FC236}">
                <a16:creationId xmlns:a16="http://schemas.microsoft.com/office/drawing/2014/main" id="{95CC681E-DD33-4106-AD88-03E25AF96FB2}"/>
              </a:ext>
            </a:extLst>
          </p:cNvPr>
          <p:cNvSpPr>
            <a:spLocks noGrp="1"/>
          </p:cNvSpPr>
          <p:nvPr>
            <p:ph type="sldNum" sz="quarter" idx="12"/>
          </p:nvPr>
        </p:nvSpPr>
        <p:spPr/>
        <p:txBody>
          <a:bodyPr/>
          <a:lstStyle/>
          <a:p>
            <a:fld id="{BFCA234D-80A3-4A2B-AD01-515A4271FCAE}" type="slidenum">
              <a:rPr lang="pl-PL" smtClean="0"/>
              <a:t>‹#›</a:t>
            </a:fld>
            <a:endParaRPr lang="pl-PL"/>
          </a:p>
        </p:txBody>
      </p:sp>
    </p:spTree>
    <p:extLst>
      <p:ext uri="{BB962C8B-B14F-4D97-AF65-F5344CB8AC3E}">
        <p14:creationId xmlns:p14="http://schemas.microsoft.com/office/powerpoint/2010/main" val="235501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81E72-D53D-4CAC-AFB2-8BC9C6A9FA70}"/>
              </a:ext>
            </a:extLst>
          </p:cNvPr>
          <p:cNvSpPr>
            <a:spLocks noGrp="1"/>
          </p:cNvSpPr>
          <p:nvPr>
            <p:ph type="title"/>
          </p:nvPr>
        </p:nvSpPr>
        <p:spPr/>
        <p:txBody>
          <a:bodyPr/>
          <a:lstStyle/>
          <a:p>
            <a:r>
              <a:rPr lang="en-US"/>
              <a:t>Click to edit Master title style</a:t>
            </a:r>
            <a:endParaRPr lang="pl-PL"/>
          </a:p>
        </p:txBody>
      </p:sp>
      <p:sp>
        <p:nvSpPr>
          <p:cNvPr id="3" name="Date Placeholder 2">
            <a:extLst>
              <a:ext uri="{FF2B5EF4-FFF2-40B4-BE49-F238E27FC236}">
                <a16:creationId xmlns:a16="http://schemas.microsoft.com/office/drawing/2014/main" id="{8F512D06-5B6D-45D4-8796-5606DD283942}"/>
              </a:ext>
            </a:extLst>
          </p:cNvPr>
          <p:cNvSpPr>
            <a:spLocks noGrp="1"/>
          </p:cNvSpPr>
          <p:nvPr>
            <p:ph type="dt" sz="half" idx="10"/>
          </p:nvPr>
        </p:nvSpPr>
        <p:spPr/>
        <p:txBody>
          <a:bodyPr/>
          <a:lstStyle/>
          <a:p>
            <a:fld id="{6F8E781F-2BC1-41D5-8C18-385EA6511CE4}" type="datetimeFigureOut">
              <a:rPr lang="pl-PL" smtClean="0"/>
              <a:t>26.01.2022</a:t>
            </a:fld>
            <a:endParaRPr lang="pl-PL"/>
          </a:p>
        </p:txBody>
      </p:sp>
      <p:sp>
        <p:nvSpPr>
          <p:cNvPr id="4" name="Footer Placeholder 3">
            <a:extLst>
              <a:ext uri="{FF2B5EF4-FFF2-40B4-BE49-F238E27FC236}">
                <a16:creationId xmlns:a16="http://schemas.microsoft.com/office/drawing/2014/main" id="{7819C85F-9BBF-4E0F-9CAC-285BBE551A45}"/>
              </a:ext>
            </a:extLst>
          </p:cNvPr>
          <p:cNvSpPr>
            <a:spLocks noGrp="1"/>
          </p:cNvSpPr>
          <p:nvPr>
            <p:ph type="ftr" sz="quarter" idx="11"/>
          </p:nvPr>
        </p:nvSpPr>
        <p:spPr/>
        <p:txBody>
          <a:bodyPr/>
          <a:lstStyle/>
          <a:p>
            <a:endParaRPr lang="pl-PL"/>
          </a:p>
        </p:txBody>
      </p:sp>
      <p:sp>
        <p:nvSpPr>
          <p:cNvPr id="5" name="Slide Number Placeholder 4">
            <a:extLst>
              <a:ext uri="{FF2B5EF4-FFF2-40B4-BE49-F238E27FC236}">
                <a16:creationId xmlns:a16="http://schemas.microsoft.com/office/drawing/2014/main" id="{EAE17005-23DB-4B46-809A-E41A07B5A7F0}"/>
              </a:ext>
            </a:extLst>
          </p:cNvPr>
          <p:cNvSpPr>
            <a:spLocks noGrp="1"/>
          </p:cNvSpPr>
          <p:nvPr>
            <p:ph type="sldNum" sz="quarter" idx="12"/>
          </p:nvPr>
        </p:nvSpPr>
        <p:spPr/>
        <p:txBody>
          <a:bodyPr/>
          <a:lstStyle/>
          <a:p>
            <a:fld id="{BFCA234D-80A3-4A2B-AD01-515A4271FCAE}" type="slidenum">
              <a:rPr lang="pl-PL" smtClean="0"/>
              <a:t>‹#›</a:t>
            </a:fld>
            <a:endParaRPr lang="pl-PL"/>
          </a:p>
        </p:txBody>
      </p:sp>
    </p:spTree>
    <p:extLst>
      <p:ext uri="{BB962C8B-B14F-4D97-AF65-F5344CB8AC3E}">
        <p14:creationId xmlns:p14="http://schemas.microsoft.com/office/powerpoint/2010/main" val="177157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13BF8D-23D0-412B-9A5A-49A20D7632AF}"/>
              </a:ext>
            </a:extLst>
          </p:cNvPr>
          <p:cNvSpPr>
            <a:spLocks noGrp="1"/>
          </p:cNvSpPr>
          <p:nvPr>
            <p:ph type="dt" sz="half" idx="10"/>
          </p:nvPr>
        </p:nvSpPr>
        <p:spPr/>
        <p:txBody>
          <a:bodyPr/>
          <a:lstStyle/>
          <a:p>
            <a:fld id="{6F8E781F-2BC1-41D5-8C18-385EA6511CE4}" type="datetimeFigureOut">
              <a:rPr lang="pl-PL" smtClean="0"/>
              <a:t>26.01.2022</a:t>
            </a:fld>
            <a:endParaRPr lang="pl-PL"/>
          </a:p>
        </p:txBody>
      </p:sp>
      <p:sp>
        <p:nvSpPr>
          <p:cNvPr id="3" name="Footer Placeholder 2">
            <a:extLst>
              <a:ext uri="{FF2B5EF4-FFF2-40B4-BE49-F238E27FC236}">
                <a16:creationId xmlns:a16="http://schemas.microsoft.com/office/drawing/2014/main" id="{6A798D81-B1A4-4278-AAA7-E22A84842339}"/>
              </a:ext>
            </a:extLst>
          </p:cNvPr>
          <p:cNvSpPr>
            <a:spLocks noGrp="1"/>
          </p:cNvSpPr>
          <p:nvPr>
            <p:ph type="ftr" sz="quarter" idx="11"/>
          </p:nvPr>
        </p:nvSpPr>
        <p:spPr/>
        <p:txBody>
          <a:bodyPr/>
          <a:lstStyle/>
          <a:p>
            <a:endParaRPr lang="pl-PL"/>
          </a:p>
        </p:txBody>
      </p:sp>
      <p:sp>
        <p:nvSpPr>
          <p:cNvPr id="4" name="Slide Number Placeholder 3">
            <a:extLst>
              <a:ext uri="{FF2B5EF4-FFF2-40B4-BE49-F238E27FC236}">
                <a16:creationId xmlns:a16="http://schemas.microsoft.com/office/drawing/2014/main" id="{4BFCBDBB-C8C0-4D03-82C0-45172B3651F6}"/>
              </a:ext>
            </a:extLst>
          </p:cNvPr>
          <p:cNvSpPr>
            <a:spLocks noGrp="1"/>
          </p:cNvSpPr>
          <p:nvPr>
            <p:ph type="sldNum" sz="quarter" idx="12"/>
          </p:nvPr>
        </p:nvSpPr>
        <p:spPr/>
        <p:txBody>
          <a:bodyPr/>
          <a:lstStyle/>
          <a:p>
            <a:fld id="{BFCA234D-80A3-4A2B-AD01-515A4271FCAE}" type="slidenum">
              <a:rPr lang="pl-PL" smtClean="0"/>
              <a:t>‹#›</a:t>
            </a:fld>
            <a:endParaRPr lang="pl-PL"/>
          </a:p>
        </p:txBody>
      </p:sp>
    </p:spTree>
    <p:extLst>
      <p:ext uri="{BB962C8B-B14F-4D97-AF65-F5344CB8AC3E}">
        <p14:creationId xmlns:p14="http://schemas.microsoft.com/office/powerpoint/2010/main" val="1313578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CA80-E6B0-4AC8-A825-10212D74C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Content Placeholder 2">
            <a:extLst>
              <a:ext uri="{FF2B5EF4-FFF2-40B4-BE49-F238E27FC236}">
                <a16:creationId xmlns:a16="http://schemas.microsoft.com/office/drawing/2014/main" id="{860ACE31-1DB5-474A-AF21-99F8F2D084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a:extLst>
              <a:ext uri="{FF2B5EF4-FFF2-40B4-BE49-F238E27FC236}">
                <a16:creationId xmlns:a16="http://schemas.microsoft.com/office/drawing/2014/main" id="{E7B7A8F6-E2B8-423C-A1B8-2D56661F62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D18785-48D0-49AE-A9C5-3E8DE1046B52}"/>
              </a:ext>
            </a:extLst>
          </p:cNvPr>
          <p:cNvSpPr>
            <a:spLocks noGrp="1"/>
          </p:cNvSpPr>
          <p:nvPr>
            <p:ph type="dt" sz="half" idx="10"/>
          </p:nvPr>
        </p:nvSpPr>
        <p:spPr/>
        <p:txBody>
          <a:bodyPr/>
          <a:lstStyle/>
          <a:p>
            <a:fld id="{6F8E781F-2BC1-41D5-8C18-385EA6511CE4}" type="datetimeFigureOut">
              <a:rPr lang="pl-PL" smtClean="0"/>
              <a:t>26.01.2022</a:t>
            </a:fld>
            <a:endParaRPr lang="pl-PL"/>
          </a:p>
        </p:txBody>
      </p:sp>
      <p:sp>
        <p:nvSpPr>
          <p:cNvPr id="6" name="Footer Placeholder 5">
            <a:extLst>
              <a:ext uri="{FF2B5EF4-FFF2-40B4-BE49-F238E27FC236}">
                <a16:creationId xmlns:a16="http://schemas.microsoft.com/office/drawing/2014/main" id="{005D34C1-95D0-4A36-ADF9-1B8EC412AFC6}"/>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2CE42369-ACC4-42DC-82CB-C0C81D90670B}"/>
              </a:ext>
            </a:extLst>
          </p:cNvPr>
          <p:cNvSpPr>
            <a:spLocks noGrp="1"/>
          </p:cNvSpPr>
          <p:nvPr>
            <p:ph type="sldNum" sz="quarter" idx="12"/>
          </p:nvPr>
        </p:nvSpPr>
        <p:spPr/>
        <p:txBody>
          <a:bodyPr/>
          <a:lstStyle/>
          <a:p>
            <a:fld id="{BFCA234D-80A3-4A2B-AD01-515A4271FCAE}" type="slidenum">
              <a:rPr lang="pl-PL" smtClean="0"/>
              <a:t>‹#›</a:t>
            </a:fld>
            <a:endParaRPr lang="pl-PL"/>
          </a:p>
        </p:txBody>
      </p:sp>
    </p:spTree>
    <p:extLst>
      <p:ext uri="{BB962C8B-B14F-4D97-AF65-F5344CB8AC3E}">
        <p14:creationId xmlns:p14="http://schemas.microsoft.com/office/powerpoint/2010/main" val="307219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6C30-0008-4B28-B6F4-A0E28E0BD0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l-PL"/>
          </a:p>
        </p:txBody>
      </p:sp>
      <p:sp>
        <p:nvSpPr>
          <p:cNvPr id="3" name="Picture Placeholder 2">
            <a:extLst>
              <a:ext uri="{FF2B5EF4-FFF2-40B4-BE49-F238E27FC236}">
                <a16:creationId xmlns:a16="http://schemas.microsoft.com/office/drawing/2014/main" id="{DD0F2A96-1989-4E7F-80D0-3473AC0CED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Text Placeholder 3">
            <a:extLst>
              <a:ext uri="{FF2B5EF4-FFF2-40B4-BE49-F238E27FC236}">
                <a16:creationId xmlns:a16="http://schemas.microsoft.com/office/drawing/2014/main" id="{9182661D-2969-417F-98D0-CD9E1EFD5E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09073-B7BE-45CC-A021-11F41FBF63F9}"/>
              </a:ext>
            </a:extLst>
          </p:cNvPr>
          <p:cNvSpPr>
            <a:spLocks noGrp="1"/>
          </p:cNvSpPr>
          <p:nvPr>
            <p:ph type="dt" sz="half" idx="10"/>
          </p:nvPr>
        </p:nvSpPr>
        <p:spPr/>
        <p:txBody>
          <a:bodyPr/>
          <a:lstStyle/>
          <a:p>
            <a:fld id="{6F8E781F-2BC1-41D5-8C18-385EA6511CE4}" type="datetimeFigureOut">
              <a:rPr lang="pl-PL" smtClean="0"/>
              <a:t>26.01.2022</a:t>
            </a:fld>
            <a:endParaRPr lang="pl-PL"/>
          </a:p>
        </p:txBody>
      </p:sp>
      <p:sp>
        <p:nvSpPr>
          <p:cNvPr id="6" name="Footer Placeholder 5">
            <a:extLst>
              <a:ext uri="{FF2B5EF4-FFF2-40B4-BE49-F238E27FC236}">
                <a16:creationId xmlns:a16="http://schemas.microsoft.com/office/drawing/2014/main" id="{AFCE44A0-AC6F-4A08-9017-9BF880A7F617}"/>
              </a:ext>
            </a:extLst>
          </p:cNvPr>
          <p:cNvSpPr>
            <a:spLocks noGrp="1"/>
          </p:cNvSpPr>
          <p:nvPr>
            <p:ph type="ftr" sz="quarter" idx="11"/>
          </p:nvPr>
        </p:nvSpPr>
        <p:spPr/>
        <p:txBody>
          <a:bodyPr/>
          <a:lstStyle/>
          <a:p>
            <a:endParaRPr lang="pl-PL"/>
          </a:p>
        </p:txBody>
      </p:sp>
      <p:sp>
        <p:nvSpPr>
          <p:cNvPr id="7" name="Slide Number Placeholder 6">
            <a:extLst>
              <a:ext uri="{FF2B5EF4-FFF2-40B4-BE49-F238E27FC236}">
                <a16:creationId xmlns:a16="http://schemas.microsoft.com/office/drawing/2014/main" id="{BF9567B0-0196-4395-8D54-5E7C805AA298}"/>
              </a:ext>
            </a:extLst>
          </p:cNvPr>
          <p:cNvSpPr>
            <a:spLocks noGrp="1"/>
          </p:cNvSpPr>
          <p:nvPr>
            <p:ph type="sldNum" sz="quarter" idx="12"/>
          </p:nvPr>
        </p:nvSpPr>
        <p:spPr/>
        <p:txBody>
          <a:bodyPr/>
          <a:lstStyle/>
          <a:p>
            <a:fld id="{BFCA234D-80A3-4A2B-AD01-515A4271FCAE}" type="slidenum">
              <a:rPr lang="pl-PL" smtClean="0"/>
              <a:t>‹#›</a:t>
            </a:fld>
            <a:endParaRPr lang="pl-PL"/>
          </a:p>
        </p:txBody>
      </p:sp>
    </p:spTree>
    <p:extLst>
      <p:ext uri="{BB962C8B-B14F-4D97-AF65-F5344CB8AC3E}">
        <p14:creationId xmlns:p14="http://schemas.microsoft.com/office/powerpoint/2010/main" val="221663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2F623E-2160-4FB3-875D-A88D4EA0D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l-PL"/>
          </a:p>
        </p:txBody>
      </p:sp>
      <p:sp>
        <p:nvSpPr>
          <p:cNvPr id="3" name="Text Placeholder 2">
            <a:extLst>
              <a:ext uri="{FF2B5EF4-FFF2-40B4-BE49-F238E27FC236}">
                <a16:creationId xmlns:a16="http://schemas.microsoft.com/office/drawing/2014/main" id="{4792426E-CD32-4E10-B5DD-3529DA35AB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CD5147AA-D07D-492A-A4E9-257160D74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E781F-2BC1-41D5-8C18-385EA6511CE4}" type="datetimeFigureOut">
              <a:rPr lang="pl-PL" smtClean="0"/>
              <a:t>26.01.2022</a:t>
            </a:fld>
            <a:endParaRPr lang="pl-PL"/>
          </a:p>
        </p:txBody>
      </p:sp>
      <p:sp>
        <p:nvSpPr>
          <p:cNvPr id="5" name="Footer Placeholder 4">
            <a:extLst>
              <a:ext uri="{FF2B5EF4-FFF2-40B4-BE49-F238E27FC236}">
                <a16:creationId xmlns:a16="http://schemas.microsoft.com/office/drawing/2014/main" id="{BD8094FD-7F04-4B81-A3C1-5FAD96C18D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a:extLst>
              <a:ext uri="{FF2B5EF4-FFF2-40B4-BE49-F238E27FC236}">
                <a16:creationId xmlns:a16="http://schemas.microsoft.com/office/drawing/2014/main" id="{CAB38D0D-9551-41BB-86F9-01B093CAC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A234D-80A3-4A2B-AD01-515A4271FCAE}" type="slidenum">
              <a:rPr lang="pl-PL" smtClean="0"/>
              <a:t>‹#›</a:t>
            </a:fld>
            <a:endParaRPr lang="pl-PL"/>
          </a:p>
        </p:txBody>
      </p:sp>
    </p:spTree>
    <p:extLst>
      <p:ext uri="{BB962C8B-B14F-4D97-AF65-F5344CB8AC3E}">
        <p14:creationId xmlns:p14="http://schemas.microsoft.com/office/powerpoint/2010/main" val="4105349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49">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6C0A75F-D2F3-4202-8286-A558760E7D2C}"/>
              </a:ext>
            </a:extLst>
          </p:cNvPr>
          <p:cNvSpPr>
            <a:spLocks noGrp="1"/>
          </p:cNvSpPr>
          <p:nvPr>
            <p:ph type="ctrTitle"/>
          </p:nvPr>
        </p:nvSpPr>
        <p:spPr>
          <a:xfrm>
            <a:off x="1843158" y="1239381"/>
            <a:ext cx="9236026" cy="2876680"/>
          </a:xfrm>
        </p:spPr>
        <p:txBody>
          <a:bodyPr anchor="b">
            <a:normAutofit/>
          </a:bodyPr>
          <a:lstStyle/>
          <a:p>
            <a:r>
              <a:rPr lang="en-US" sz="6600" dirty="0">
                <a:solidFill>
                  <a:srgbClr val="FFFFFF"/>
                </a:solidFill>
              </a:rPr>
              <a:t>Bachelor Thesis </a:t>
            </a:r>
            <a:br>
              <a:rPr lang="en-US" sz="6600" dirty="0">
                <a:solidFill>
                  <a:srgbClr val="FFFFFF"/>
                </a:solidFill>
              </a:rPr>
            </a:br>
            <a:r>
              <a:rPr lang="en-US" sz="6600" dirty="0">
                <a:solidFill>
                  <a:srgbClr val="FFFFFF"/>
                </a:solidFill>
              </a:rPr>
              <a:t>Presentation</a:t>
            </a:r>
            <a:endParaRPr lang="pl-PL" sz="6600" dirty="0">
              <a:solidFill>
                <a:srgbClr val="FFFFFF"/>
              </a:solidFill>
            </a:endParaRPr>
          </a:p>
        </p:txBody>
      </p:sp>
      <p:sp>
        <p:nvSpPr>
          <p:cNvPr id="3" name="Subtitle 2">
            <a:extLst>
              <a:ext uri="{FF2B5EF4-FFF2-40B4-BE49-F238E27FC236}">
                <a16:creationId xmlns:a16="http://schemas.microsoft.com/office/drawing/2014/main" id="{AB411789-36FB-4AD6-818F-72690BC8E870}"/>
              </a:ext>
            </a:extLst>
          </p:cNvPr>
          <p:cNvSpPr>
            <a:spLocks noGrp="1"/>
          </p:cNvSpPr>
          <p:nvPr>
            <p:ph type="subTitle" idx="1"/>
          </p:nvPr>
        </p:nvSpPr>
        <p:spPr>
          <a:xfrm>
            <a:off x="1987499" y="4810308"/>
            <a:ext cx="9003022" cy="1076551"/>
          </a:xfrm>
        </p:spPr>
        <p:txBody>
          <a:bodyPr>
            <a:normAutofit fontScale="85000" lnSpcReduction="20000"/>
          </a:bodyPr>
          <a:lstStyle/>
          <a:p>
            <a:r>
              <a:rPr lang="en-US" sz="2600" dirty="0"/>
              <a:t>TQM is related to customer satisfaction?</a:t>
            </a:r>
          </a:p>
          <a:p>
            <a:endParaRPr lang="en-US" dirty="0"/>
          </a:p>
          <a:p>
            <a:r>
              <a:rPr lang="en-US" dirty="0"/>
              <a:t>Supervisor: Dr. Yasmin </a:t>
            </a:r>
            <a:r>
              <a:rPr lang="en-US" dirty="0" err="1"/>
              <a:t>Ziaeian</a:t>
            </a:r>
            <a:endParaRPr lang="en-US" dirty="0"/>
          </a:p>
        </p:txBody>
      </p:sp>
    </p:spTree>
    <p:extLst>
      <p:ext uri="{BB962C8B-B14F-4D97-AF65-F5344CB8AC3E}">
        <p14:creationId xmlns:p14="http://schemas.microsoft.com/office/powerpoint/2010/main" val="542945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B6FFB5-2FE6-4BF8-A0A1-1F4593D35DDE}"/>
              </a:ext>
            </a:extLst>
          </p:cNvPr>
          <p:cNvSpPr>
            <a:spLocks noGrp="1"/>
          </p:cNvSpPr>
          <p:nvPr>
            <p:ph type="title"/>
          </p:nvPr>
        </p:nvSpPr>
        <p:spPr>
          <a:xfrm>
            <a:off x="6513788" y="365125"/>
            <a:ext cx="4840010" cy="1807305"/>
          </a:xfrm>
        </p:spPr>
        <p:txBody>
          <a:bodyPr>
            <a:normAutofit/>
          </a:bodyPr>
          <a:lstStyle/>
          <a:p>
            <a:r>
              <a:rPr lang="en-US"/>
              <a:t>	Outline</a:t>
            </a:r>
            <a:endParaRPr lang="pl-PL"/>
          </a:p>
        </p:txBody>
      </p:sp>
      <p:pic>
        <p:nvPicPr>
          <p:cNvPr id="5" name="Picture 4" descr="Digital financial graph">
            <a:extLst>
              <a:ext uri="{FF2B5EF4-FFF2-40B4-BE49-F238E27FC236}">
                <a16:creationId xmlns:a16="http://schemas.microsoft.com/office/drawing/2014/main" id="{CCC565AC-1ACF-423F-A23E-E11C7AA34550}"/>
              </a:ext>
            </a:extLst>
          </p:cNvPr>
          <p:cNvPicPr>
            <a:picLocks noChangeAspect="1"/>
          </p:cNvPicPr>
          <p:nvPr/>
        </p:nvPicPr>
        <p:blipFill rotWithShape="1">
          <a:blip r:embed="rId2"/>
          <a:srcRect l="32559" r="1727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7" name="Content Placeholder 2">
            <a:extLst>
              <a:ext uri="{FF2B5EF4-FFF2-40B4-BE49-F238E27FC236}">
                <a16:creationId xmlns:a16="http://schemas.microsoft.com/office/drawing/2014/main" id="{2703F5D3-3BA1-4528-9ADA-5748FE3150A3}"/>
              </a:ext>
            </a:extLst>
          </p:cNvPr>
          <p:cNvSpPr>
            <a:spLocks noGrp="1"/>
          </p:cNvSpPr>
          <p:nvPr>
            <p:ph idx="1"/>
          </p:nvPr>
        </p:nvSpPr>
        <p:spPr>
          <a:xfrm>
            <a:off x="6513788" y="2333297"/>
            <a:ext cx="4840010" cy="3843666"/>
          </a:xfrm>
        </p:spPr>
        <p:txBody>
          <a:bodyPr>
            <a:normAutofit/>
          </a:bodyPr>
          <a:lstStyle/>
          <a:p>
            <a:pPr marL="514350" indent="-514350">
              <a:buFont typeface="+mj-lt"/>
              <a:buAutoNum type="arabicPeriod"/>
            </a:pPr>
            <a:r>
              <a:rPr lang="en-US" dirty="0"/>
              <a:t>Introduction</a:t>
            </a:r>
          </a:p>
          <a:p>
            <a:pPr marL="514350" indent="-514350">
              <a:buFont typeface="+mj-lt"/>
              <a:buAutoNum type="arabicPeriod"/>
            </a:pPr>
            <a:r>
              <a:rPr lang="en-US" dirty="0"/>
              <a:t>Aim</a:t>
            </a:r>
          </a:p>
          <a:p>
            <a:pPr marL="514350" indent="-514350">
              <a:buFont typeface="+mj-lt"/>
              <a:buAutoNum type="arabicPeriod"/>
            </a:pPr>
            <a:r>
              <a:rPr lang="en-US" dirty="0"/>
              <a:t>Current information </a:t>
            </a:r>
          </a:p>
          <a:p>
            <a:pPr marL="514350" indent="-514350">
              <a:buFont typeface="+mj-lt"/>
              <a:buAutoNum type="arabicPeriod"/>
            </a:pPr>
            <a:r>
              <a:rPr lang="en-US" dirty="0"/>
              <a:t>Method used</a:t>
            </a:r>
          </a:p>
          <a:p>
            <a:pPr marL="514350" indent="-514350">
              <a:buFont typeface="+mj-lt"/>
              <a:buAutoNum type="arabicPeriod"/>
            </a:pPr>
            <a:r>
              <a:rPr lang="en-US" dirty="0"/>
              <a:t>Results example</a:t>
            </a:r>
          </a:p>
          <a:p>
            <a:pPr marL="514350" indent="-514350">
              <a:buFont typeface="+mj-lt"/>
              <a:buAutoNum type="arabicPeriod"/>
            </a:pPr>
            <a:r>
              <a:rPr lang="en-US" dirty="0"/>
              <a:t>Conclusion of the research</a:t>
            </a:r>
          </a:p>
        </p:txBody>
      </p:sp>
    </p:spTree>
    <p:extLst>
      <p:ext uri="{BB962C8B-B14F-4D97-AF65-F5344CB8AC3E}">
        <p14:creationId xmlns:p14="http://schemas.microsoft.com/office/powerpoint/2010/main" val="104217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A5CF486-D9E5-4A66-898A-F3D62B81B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5"/>
            <a:ext cx="12193149" cy="2200064"/>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 name="connsiteX0" fmla="*/ 1148 w 12193149"/>
              <a:gd name="connsiteY0" fmla="*/ 818782 h 3163521"/>
              <a:gd name="connsiteX1" fmla="*/ 12181789 w 12193149"/>
              <a:gd name="connsiteY1" fmla="*/ 0 h 3163521"/>
              <a:gd name="connsiteX2" fmla="*/ 12193149 w 12193149"/>
              <a:gd name="connsiteY2" fmla="*/ 1398521 h 3163521"/>
              <a:gd name="connsiteX3" fmla="*/ 12185986 w 12193149"/>
              <a:gd name="connsiteY3" fmla="*/ 1402971 h 3163521"/>
              <a:gd name="connsiteX4" fmla="*/ 12156363 w 12193149"/>
              <a:gd name="connsiteY4" fmla="*/ 1416148 h 3163521"/>
              <a:gd name="connsiteX5" fmla="*/ 12139215 w 12193149"/>
              <a:gd name="connsiteY5" fmla="*/ 1441961 h 3163521"/>
              <a:gd name="connsiteX6" fmla="*/ 12126327 w 12193149"/>
              <a:gd name="connsiteY6" fmla="*/ 1443472 h 3163521"/>
              <a:gd name="connsiteX7" fmla="*/ 12124007 w 12193149"/>
              <a:gd name="connsiteY7" fmla="*/ 1443576 h 3163521"/>
              <a:gd name="connsiteX8" fmla="*/ 12116854 w 12193149"/>
              <a:gd name="connsiteY8" fmla="*/ 1447390 h 3163521"/>
              <a:gd name="connsiteX9" fmla="*/ 12099497 w 12193149"/>
              <a:gd name="connsiteY9" fmla="*/ 1446921 h 3163521"/>
              <a:gd name="connsiteX10" fmla="*/ 12087073 w 12193149"/>
              <a:gd name="connsiteY10" fmla="*/ 1455123 h 3163521"/>
              <a:gd name="connsiteX11" fmla="*/ 12031073 w 12193149"/>
              <a:gd name="connsiteY11" fmla="*/ 1498791 h 3163521"/>
              <a:gd name="connsiteX12" fmla="*/ 11995833 w 12193149"/>
              <a:gd name="connsiteY12" fmla="*/ 1522240 h 3163521"/>
              <a:gd name="connsiteX13" fmla="*/ 11979717 w 12193149"/>
              <a:gd name="connsiteY13" fmla="*/ 1526943 h 3163521"/>
              <a:gd name="connsiteX14" fmla="*/ 11959046 w 12193149"/>
              <a:gd name="connsiteY14" fmla="*/ 1536340 h 3163521"/>
              <a:gd name="connsiteX15" fmla="*/ 11920454 w 12193149"/>
              <a:gd name="connsiteY15" fmla="*/ 1549665 h 3163521"/>
              <a:gd name="connsiteX16" fmla="*/ 11903656 w 12193149"/>
              <a:gd name="connsiteY16" fmla="*/ 1561208 h 3163521"/>
              <a:gd name="connsiteX17" fmla="*/ 11895048 w 12193149"/>
              <a:gd name="connsiteY17" fmla="*/ 1563573 h 3163521"/>
              <a:gd name="connsiteX18" fmla="*/ 11891968 w 12193149"/>
              <a:gd name="connsiteY18" fmla="*/ 1574511 h 3163521"/>
              <a:gd name="connsiteX19" fmla="*/ 11870776 w 12193149"/>
              <a:gd name="connsiteY19" fmla="*/ 1596598 h 3163521"/>
              <a:gd name="connsiteX20" fmla="*/ 11813376 w 12193149"/>
              <a:gd name="connsiteY20" fmla="*/ 1616441 h 3163521"/>
              <a:gd name="connsiteX21" fmla="*/ 11590693 w 12193149"/>
              <a:gd name="connsiteY21" fmla="*/ 1782559 h 3163521"/>
              <a:gd name="connsiteX22" fmla="*/ 11506817 w 12193149"/>
              <a:gd name="connsiteY22" fmla="*/ 1852405 h 3163521"/>
              <a:gd name="connsiteX23" fmla="*/ 11280332 w 12193149"/>
              <a:gd name="connsiteY23" fmla="*/ 2042353 h 3163521"/>
              <a:gd name="connsiteX24" fmla="*/ 11228309 w 12193149"/>
              <a:gd name="connsiteY24" fmla="*/ 2095018 h 3163521"/>
              <a:gd name="connsiteX25" fmla="*/ 11218087 w 12193149"/>
              <a:gd name="connsiteY25" fmla="*/ 2094743 h 3163521"/>
              <a:gd name="connsiteX26" fmla="*/ 11217184 w 12193149"/>
              <a:gd name="connsiteY26" fmla="*/ 2093800 h 3163521"/>
              <a:gd name="connsiteX27" fmla="*/ 11188885 w 12193149"/>
              <a:gd name="connsiteY27" fmla="*/ 2111165 h 3163521"/>
              <a:gd name="connsiteX28" fmla="*/ 11184501 w 12193149"/>
              <a:gd name="connsiteY28" fmla="*/ 2111307 h 3163521"/>
              <a:gd name="connsiteX29" fmla="*/ 11166854 w 12193149"/>
              <a:gd name="connsiteY29" fmla="*/ 2125394 h 3163521"/>
              <a:gd name="connsiteX30" fmla="*/ 11157311 w 12193149"/>
              <a:gd name="connsiteY30" fmla="*/ 2131196 h 3163521"/>
              <a:gd name="connsiteX31" fmla="*/ 11155496 w 12193149"/>
              <a:gd name="connsiteY31" fmla="*/ 2135879 h 3163521"/>
              <a:gd name="connsiteX32" fmla="*/ 11140961 w 12193149"/>
              <a:gd name="connsiteY32" fmla="*/ 2142897 h 3163521"/>
              <a:gd name="connsiteX33" fmla="*/ 11138961 w 12193149"/>
              <a:gd name="connsiteY33" fmla="*/ 2142554 h 3163521"/>
              <a:gd name="connsiteX34" fmla="*/ 11128208 w 12193149"/>
              <a:gd name="connsiteY34" fmla="*/ 2152614 h 3163521"/>
              <a:gd name="connsiteX35" fmla="*/ 11120691 w 12193149"/>
              <a:gd name="connsiteY35" fmla="*/ 2166206 h 3163521"/>
              <a:gd name="connsiteX36" fmla="*/ 10894683 w 12193149"/>
              <a:gd name="connsiteY36" fmla="*/ 2292181 h 3163521"/>
              <a:gd name="connsiteX37" fmla="*/ 10773300 w 12193149"/>
              <a:gd name="connsiteY37" fmla="*/ 2341973 h 3163521"/>
              <a:gd name="connsiteX38" fmla="*/ 10627668 w 12193149"/>
              <a:gd name="connsiteY38" fmla="*/ 2378011 h 3163521"/>
              <a:gd name="connsiteX39" fmla="*/ 10581895 w 12193149"/>
              <a:gd name="connsiteY39" fmla="*/ 2387471 h 3163521"/>
              <a:gd name="connsiteX40" fmla="*/ 10547790 w 12193149"/>
              <a:gd name="connsiteY40" fmla="*/ 2417205 h 3163521"/>
              <a:gd name="connsiteX41" fmla="*/ 10529643 w 12193149"/>
              <a:gd name="connsiteY41" fmla="*/ 2415689 h 3163521"/>
              <a:gd name="connsiteX42" fmla="*/ 10526446 w 12193149"/>
              <a:gd name="connsiteY42" fmla="*/ 2415193 h 3163521"/>
              <a:gd name="connsiteX43" fmla="*/ 10515129 w 12193149"/>
              <a:gd name="connsiteY43" fmla="*/ 2418319 h 3163521"/>
              <a:gd name="connsiteX44" fmla="*/ 10491735 w 12193149"/>
              <a:gd name="connsiteY44" fmla="*/ 2412938 h 3163521"/>
              <a:gd name="connsiteX45" fmla="*/ 10471418 w 12193149"/>
              <a:gd name="connsiteY45" fmla="*/ 2420475 h 3163521"/>
              <a:gd name="connsiteX46" fmla="*/ 10377042 w 12193149"/>
              <a:gd name="connsiteY46" fmla="*/ 2463380 h 3163521"/>
              <a:gd name="connsiteX47" fmla="*/ 10319338 w 12193149"/>
              <a:gd name="connsiteY47" fmla="*/ 2485003 h 3163521"/>
              <a:gd name="connsiteX48" fmla="*/ 10295467 w 12193149"/>
              <a:gd name="connsiteY48" fmla="*/ 2486861 h 3163521"/>
              <a:gd name="connsiteX49" fmla="*/ 10263443 w 12193149"/>
              <a:gd name="connsiteY49" fmla="*/ 2493730 h 3163521"/>
              <a:gd name="connsiteX50" fmla="*/ 10205418 w 12193149"/>
              <a:gd name="connsiteY50" fmla="*/ 2500931 h 3163521"/>
              <a:gd name="connsiteX51" fmla="*/ 10177759 w 12193149"/>
              <a:gd name="connsiteY51" fmla="*/ 2511725 h 3163521"/>
              <a:gd name="connsiteX52" fmla="*/ 10165070 w 12193149"/>
              <a:gd name="connsiteY52" fmla="*/ 2512521 h 3163521"/>
              <a:gd name="connsiteX53" fmla="*/ 10156308 w 12193149"/>
              <a:gd name="connsiteY53" fmla="*/ 2526269 h 3163521"/>
              <a:gd name="connsiteX54" fmla="*/ 10118267 w 12193149"/>
              <a:gd name="connsiteY54" fmla="*/ 2549924 h 3163521"/>
              <a:gd name="connsiteX55" fmla="*/ 10083317 w 12193149"/>
              <a:gd name="connsiteY55" fmla="*/ 2562078 h 3163521"/>
              <a:gd name="connsiteX56" fmla="*/ 10040388 w 12193149"/>
              <a:gd name="connsiteY56" fmla="*/ 2560414 h 3163521"/>
              <a:gd name="connsiteX57" fmla="*/ 9961167 w 12193149"/>
              <a:gd name="connsiteY57" fmla="*/ 2575929 h 3163521"/>
              <a:gd name="connsiteX58" fmla="*/ 9848940 w 12193149"/>
              <a:gd name="connsiteY58" fmla="*/ 2582697 h 3163521"/>
              <a:gd name="connsiteX59" fmla="*/ 9729457 w 12193149"/>
              <a:gd name="connsiteY59" fmla="*/ 2602904 h 3163521"/>
              <a:gd name="connsiteX60" fmla="*/ 9613704 w 12193149"/>
              <a:gd name="connsiteY60" fmla="*/ 2631153 h 3163521"/>
              <a:gd name="connsiteX61" fmla="*/ 9338590 w 12193149"/>
              <a:gd name="connsiteY61" fmla="*/ 2688075 h 3163521"/>
              <a:gd name="connsiteX62" fmla="*/ 9232518 w 12193149"/>
              <a:gd name="connsiteY62" fmla="*/ 2711931 h 3163521"/>
              <a:gd name="connsiteX63" fmla="*/ 9156690 w 12193149"/>
              <a:gd name="connsiteY63" fmla="*/ 2722010 h 3163521"/>
              <a:gd name="connsiteX64" fmla="*/ 9054601 w 12193149"/>
              <a:gd name="connsiteY64" fmla="*/ 2729537 h 3163521"/>
              <a:gd name="connsiteX65" fmla="*/ 9006634 w 12193149"/>
              <a:gd name="connsiteY65" fmla="*/ 2732822 h 3163521"/>
              <a:gd name="connsiteX66" fmla="*/ 9006349 w 12193149"/>
              <a:gd name="connsiteY66" fmla="*/ 2732582 h 3163521"/>
              <a:gd name="connsiteX67" fmla="*/ 8997380 w 12193149"/>
              <a:gd name="connsiteY67" fmla="*/ 2733793 h 3163521"/>
              <a:gd name="connsiteX68" fmla="*/ 8991542 w 12193149"/>
              <a:gd name="connsiteY68" fmla="*/ 2735854 h 3163521"/>
              <a:gd name="connsiteX69" fmla="*/ 8975485 w 12193149"/>
              <a:gd name="connsiteY69" fmla="*/ 2739080 h 3163521"/>
              <a:gd name="connsiteX70" fmla="*/ 8969159 w 12193149"/>
              <a:gd name="connsiteY70" fmla="*/ 2738380 h 3163521"/>
              <a:gd name="connsiteX71" fmla="*/ 8964196 w 12193149"/>
              <a:gd name="connsiteY71" fmla="*/ 2736155 h 3163521"/>
              <a:gd name="connsiteX72" fmla="*/ 8930136 w 12193149"/>
              <a:gd name="connsiteY72" fmla="*/ 2732967 h 3163521"/>
              <a:gd name="connsiteX73" fmla="*/ 8753592 w 12193149"/>
              <a:gd name="connsiteY73" fmla="*/ 2752199 h 3163521"/>
              <a:gd name="connsiteX74" fmla="*/ 8708995 w 12193149"/>
              <a:gd name="connsiteY74" fmla="*/ 2754300 h 3163521"/>
              <a:gd name="connsiteX75" fmla="*/ 8597219 w 12193149"/>
              <a:gd name="connsiteY75" fmla="*/ 2762872 h 3163521"/>
              <a:gd name="connsiteX76" fmla="*/ 8526378 w 12193149"/>
              <a:gd name="connsiteY76" fmla="*/ 2748030 h 3163521"/>
              <a:gd name="connsiteX77" fmla="*/ 8512131 w 12193149"/>
              <a:gd name="connsiteY77" fmla="*/ 2753945 h 3163521"/>
              <a:gd name="connsiteX78" fmla="*/ 8507315 w 12193149"/>
              <a:gd name="connsiteY78" fmla="*/ 2756946 h 3163521"/>
              <a:gd name="connsiteX79" fmla="*/ 8499116 w 12193149"/>
              <a:gd name="connsiteY79" fmla="*/ 2759684 h 3163521"/>
              <a:gd name="connsiteX80" fmla="*/ 8498742 w 12193149"/>
              <a:gd name="connsiteY80" fmla="*/ 2759505 h 3163521"/>
              <a:gd name="connsiteX81" fmla="*/ 8491397 w 12193149"/>
              <a:gd name="connsiteY81" fmla="*/ 2762555 h 3163521"/>
              <a:gd name="connsiteX82" fmla="*/ 8368330 w 12193149"/>
              <a:gd name="connsiteY82" fmla="*/ 2776597 h 3163521"/>
              <a:gd name="connsiteX83" fmla="*/ 8354947 w 12193149"/>
              <a:gd name="connsiteY83" fmla="*/ 2776791 h 3163521"/>
              <a:gd name="connsiteX84" fmla="*/ 8321252 w 12193149"/>
              <a:gd name="connsiteY84" fmla="*/ 2793369 h 3163521"/>
              <a:gd name="connsiteX85" fmla="*/ 8315581 w 12193149"/>
              <a:gd name="connsiteY85" fmla="*/ 2793695 h 3163521"/>
              <a:gd name="connsiteX86" fmla="*/ 8296322 w 12193149"/>
              <a:gd name="connsiteY86" fmla="*/ 2807590 h 3163521"/>
              <a:gd name="connsiteX87" fmla="*/ 8285424 w 12193149"/>
              <a:gd name="connsiteY87" fmla="*/ 2813413 h 3163521"/>
              <a:gd name="connsiteX88" fmla="*/ 8284298 w 12193149"/>
              <a:gd name="connsiteY88" fmla="*/ 2817856 h 3163521"/>
              <a:gd name="connsiteX89" fmla="*/ 8267224 w 12193149"/>
              <a:gd name="connsiteY89" fmla="*/ 2825031 h 3163521"/>
              <a:gd name="connsiteX90" fmla="*/ 8264525 w 12193149"/>
              <a:gd name="connsiteY90" fmla="*/ 2824801 h 3163521"/>
              <a:gd name="connsiteX91" fmla="*/ 8253181 w 12193149"/>
              <a:gd name="connsiteY91" fmla="*/ 2834644 h 3163521"/>
              <a:gd name="connsiteX92" fmla="*/ 8246982 w 12193149"/>
              <a:gd name="connsiteY92" fmla="*/ 2847636 h 3163521"/>
              <a:gd name="connsiteX93" fmla="*/ 8091420 w 12193149"/>
              <a:gd name="connsiteY93" fmla="*/ 2893797 h 3163521"/>
              <a:gd name="connsiteX94" fmla="*/ 7906555 w 12193149"/>
              <a:gd name="connsiteY94" fmla="*/ 2935770 h 3163521"/>
              <a:gd name="connsiteX95" fmla="*/ 7719893 w 12193149"/>
              <a:gd name="connsiteY95" fmla="*/ 2961485 h 3163521"/>
              <a:gd name="connsiteX96" fmla="*/ 7615495 w 12193149"/>
              <a:gd name="connsiteY96" fmla="*/ 2958014 h 3163521"/>
              <a:gd name="connsiteX97" fmla="*/ 7528691 w 12193149"/>
              <a:gd name="connsiteY97" fmla="*/ 2963842 h 3163521"/>
              <a:gd name="connsiteX98" fmla="*/ 7520719 w 12193149"/>
              <a:gd name="connsiteY98" fmla="*/ 2966395 h 3163521"/>
              <a:gd name="connsiteX99" fmla="*/ 7508559 w 12193149"/>
              <a:gd name="connsiteY99" fmla="*/ 2967730 h 3163521"/>
              <a:gd name="connsiteX100" fmla="*/ 7508188 w 12193149"/>
              <a:gd name="connsiteY100" fmla="*/ 2967403 h 3163521"/>
              <a:gd name="connsiteX101" fmla="*/ 7496943 w 12193149"/>
              <a:gd name="connsiteY101" fmla="*/ 2969355 h 3163521"/>
              <a:gd name="connsiteX102" fmla="*/ 7219707 w 12193149"/>
              <a:gd name="connsiteY102" fmla="*/ 2975462 h 3163521"/>
              <a:gd name="connsiteX103" fmla="*/ 7202249 w 12193149"/>
              <a:gd name="connsiteY103" fmla="*/ 2980012 h 3163521"/>
              <a:gd name="connsiteX104" fmla="*/ 7198152 w 12193149"/>
              <a:gd name="connsiteY104" fmla="*/ 2985370 h 3163521"/>
              <a:gd name="connsiteX105" fmla="*/ 7171956 w 12193149"/>
              <a:gd name="connsiteY105" fmla="*/ 2990018 h 3163521"/>
              <a:gd name="connsiteX106" fmla="*/ 7098136 w 12193149"/>
              <a:gd name="connsiteY106" fmla="*/ 3002246 h 3163521"/>
              <a:gd name="connsiteX107" fmla="*/ 7019644 w 12193149"/>
              <a:gd name="connsiteY107" fmla="*/ 3001872 h 3163521"/>
              <a:gd name="connsiteX108" fmla="*/ 6905294 w 12193149"/>
              <a:gd name="connsiteY108" fmla="*/ 3031378 h 3163521"/>
              <a:gd name="connsiteX109" fmla="*/ 6709370 w 12193149"/>
              <a:gd name="connsiteY109" fmla="*/ 3059333 h 3163521"/>
              <a:gd name="connsiteX110" fmla="*/ 6550602 w 12193149"/>
              <a:gd name="connsiteY110" fmla="*/ 3088109 h 3163521"/>
              <a:gd name="connsiteX111" fmla="*/ 6318708 w 12193149"/>
              <a:gd name="connsiteY111" fmla="*/ 3134909 h 3163521"/>
              <a:gd name="connsiteX112" fmla="*/ 6169822 w 12193149"/>
              <a:gd name="connsiteY112" fmla="*/ 3136996 h 3163521"/>
              <a:gd name="connsiteX113" fmla="*/ 6074996 w 12193149"/>
              <a:gd name="connsiteY113" fmla="*/ 3157458 h 3163521"/>
              <a:gd name="connsiteX114" fmla="*/ 6069677 w 12193149"/>
              <a:gd name="connsiteY114" fmla="*/ 3155921 h 3163521"/>
              <a:gd name="connsiteX115" fmla="*/ 6049786 w 12193149"/>
              <a:gd name="connsiteY115" fmla="*/ 3156604 h 3163521"/>
              <a:gd name="connsiteX116" fmla="*/ 6042433 w 12193149"/>
              <a:gd name="connsiteY116" fmla="*/ 3148255 h 3163521"/>
              <a:gd name="connsiteX117" fmla="*/ 6011238 w 12193149"/>
              <a:gd name="connsiteY117" fmla="*/ 3143162 h 3163521"/>
              <a:gd name="connsiteX118" fmla="*/ 5958523 w 12193149"/>
              <a:gd name="connsiteY118" fmla="*/ 3146806 h 3163521"/>
              <a:gd name="connsiteX119" fmla="*/ 5760067 w 12193149"/>
              <a:gd name="connsiteY119" fmla="*/ 3162498 h 3163521"/>
              <a:gd name="connsiteX120" fmla="*/ 5628108 w 12193149"/>
              <a:gd name="connsiteY120" fmla="*/ 3163521 h 3163521"/>
              <a:gd name="connsiteX121" fmla="*/ 5472054 w 12193149"/>
              <a:gd name="connsiteY121" fmla="*/ 3149501 h 3163521"/>
              <a:gd name="connsiteX122" fmla="*/ 5433909 w 12193149"/>
              <a:gd name="connsiteY122" fmla="*/ 3138248 h 3163521"/>
              <a:gd name="connsiteX123" fmla="*/ 5382817 w 12193149"/>
              <a:gd name="connsiteY123" fmla="*/ 3120546 h 3163521"/>
              <a:gd name="connsiteX124" fmla="*/ 5262912 w 12193149"/>
              <a:gd name="connsiteY124" fmla="*/ 3100129 h 3163521"/>
              <a:gd name="connsiteX125" fmla="*/ 5224109 w 12193149"/>
              <a:gd name="connsiteY125" fmla="*/ 3089005 h 3163521"/>
              <a:gd name="connsiteX126" fmla="*/ 5175808 w 12193149"/>
              <a:gd name="connsiteY126" fmla="*/ 3086015 h 3163521"/>
              <a:gd name="connsiteX127" fmla="*/ 5157702 w 12193149"/>
              <a:gd name="connsiteY127" fmla="*/ 3078792 h 3163521"/>
              <a:gd name="connsiteX128" fmla="*/ 5143747 w 12193149"/>
              <a:gd name="connsiteY128" fmla="*/ 3075392 h 3163521"/>
              <a:gd name="connsiteX129" fmla="*/ 5140744 w 12193149"/>
              <a:gd name="connsiteY129" fmla="*/ 3073291 h 3163521"/>
              <a:gd name="connsiteX130" fmla="*/ 5122807 w 12193149"/>
              <a:gd name="connsiteY130" fmla="*/ 3062438 h 3163521"/>
              <a:gd name="connsiteX131" fmla="*/ 5066938 w 12193149"/>
              <a:gd name="connsiteY131" fmla="*/ 3069009 h 3163521"/>
              <a:gd name="connsiteX132" fmla="*/ 5012662 w 12193149"/>
              <a:gd name="connsiteY132" fmla="*/ 3052628 h 3163521"/>
              <a:gd name="connsiteX133" fmla="*/ 4841589 w 12193149"/>
              <a:gd name="connsiteY133" fmla="*/ 3028611 h 3163521"/>
              <a:gd name="connsiteX134" fmla="*/ 4763595 w 12193149"/>
              <a:gd name="connsiteY134" fmla="*/ 3000843 h 3163521"/>
              <a:gd name="connsiteX135" fmla="*/ 4724334 w 12193149"/>
              <a:gd name="connsiteY135" fmla="*/ 2991829 h 3163521"/>
              <a:gd name="connsiteX136" fmla="*/ 4722324 w 12193149"/>
              <a:gd name="connsiteY136" fmla="*/ 2991080 h 3163521"/>
              <a:gd name="connsiteX137" fmla="*/ 4723259 w 12193149"/>
              <a:gd name="connsiteY137" fmla="*/ 2990869 h 3163521"/>
              <a:gd name="connsiteX138" fmla="*/ 4718350 w 12193149"/>
              <a:gd name="connsiteY138" fmla="*/ 2989599 h 3163521"/>
              <a:gd name="connsiteX139" fmla="*/ 4722324 w 12193149"/>
              <a:gd name="connsiteY139" fmla="*/ 2991080 h 3163521"/>
              <a:gd name="connsiteX140" fmla="*/ 4716674 w 12193149"/>
              <a:gd name="connsiteY140" fmla="*/ 2992355 h 3163521"/>
              <a:gd name="connsiteX141" fmla="*/ 4516962 w 12193149"/>
              <a:gd name="connsiteY141" fmla="*/ 2982453 h 3163521"/>
              <a:gd name="connsiteX142" fmla="*/ 4429691 w 12193149"/>
              <a:gd name="connsiteY142" fmla="*/ 2971802 h 3163521"/>
              <a:gd name="connsiteX143" fmla="*/ 4364023 w 12193149"/>
              <a:gd name="connsiteY143" fmla="*/ 2970456 h 3163521"/>
              <a:gd name="connsiteX144" fmla="*/ 4318114 w 12193149"/>
              <a:gd name="connsiteY144" fmla="*/ 2977071 h 3163521"/>
              <a:gd name="connsiteX145" fmla="*/ 4316258 w 12193149"/>
              <a:gd name="connsiteY145" fmla="*/ 2975730 h 3163521"/>
              <a:gd name="connsiteX146" fmla="*/ 4296292 w 12193149"/>
              <a:gd name="connsiteY146" fmla="*/ 2973851 h 3163521"/>
              <a:gd name="connsiteX147" fmla="*/ 4291212 w 12193149"/>
              <a:gd name="connsiteY147" fmla="*/ 2976768 h 3163521"/>
              <a:gd name="connsiteX148" fmla="*/ 4277290 w 12193149"/>
              <a:gd name="connsiteY148" fmla="*/ 2976522 h 3163521"/>
              <a:gd name="connsiteX149" fmla="*/ 4249265 w 12193149"/>
              <a:gd name="connsiteY149" fmla="*/ 2978846 h 3163521"/>
              <a:gd name="connsiteX150" fmla="*/ 4203199 w 12193149"/>
              <a:gd name="connsiteY150" fmla="*/ 2976051 h 3163521"/>
              <a:gd name="connsiteX151" fmla="*/ 4202893 w 12193149"/>
              <a:gd name="connsiteY151" fmla="*/ 2974792 h 3163521"/>
              <a:gd name="connsiteX152" fmla="*/ 4192396 w 12193149"/>
              <a:gd name="connsiteY152" fmla="*/ 2969158 h 3163521"/>
              <a:gd name="connsiteX153" fmla="*/ 4143893 w 12193149"/>
              <a:gd name="connsiteY153" fmla="*/ 2953293 h 3163521"/>
              <a:gd name="connsiteX154" fmla="*/ 4084245 w 12193149"/>
              <a:gd name="connsiteY154" fmla="*/ 2926760 h 3163521"/>
              <a:gd name="connsiteX155" fmla="*/ 4075694 w 12193149"/>
              <a:gd name="connsiteY155" fmla="*/ 2925925 h 3163521"/>
              <a:gd name="connsiteX156" fmla="*/ 4075575 w 12193149"/>
              <a:gd name="connsiteY156" fmla="*/ 2925626 h 3163521"/>
              <a:gd name="connsiteX157" fmla="*/ 4066658 w 12193149"/>
              <a:gd name="connsiteY157" fmla="*/ 2924182 h 3163521"/>
              <a:gd name="connsiteX158" fmla="*/ 4060102 w 12193149"/>
              <a:gd name="connsiteY158" fmla="*/ 2924400 h 3163521"/>
              <a:gd name="connsiteX159" fmla="*/ 4043512 w 12193149"/>
              <a:gd name="connsiteY159" fmla="*/ 2922779 h 3163521"/>
              <a:gd name="connsiteX160" fmla="*/ 4038145 w 12193149"/>
              <a:gd name="connsiteY160" fmla="*/ 2920345 h 3163521"/>
              <a:gd name="connsiteX161" fmla="*/ 4036511 w 12193149"/>
              <a:gd name="connsiteY161" fmla="*/ 2916678 h 3163521"/>
              <a:gd name="connsiteX162" fmla="*/ 4034926 w 12193149"/>
              <a:gd name="connsiteY162" fmla="*/ 2916913 h 3163521"/>
              <a:gd name="connsiteX163" fmla="*/ 4005686 w 12193149"/>
              <a:gd name="connsiteY163" fmla="*/ 2904345 h 3163521"/>
              <a:gd name="connsiteX164" fmla="*/ 3937994 w 12193149"/>
              <a:gd name="connsiteY164" fmla="*/ 2886888 h 3163521"/>
              <a:gd name="connsiteX165" fmla="*/ 3898423 w 12193149"/>
              <a:gd name="connsiteY165" fmla="*/ 2881233 h 3163521"/>
              <a:gd name="connsiteX166" fmla="*/ 3790908 w 12193149"/>
              <a:gd name="connsiteY166" fmla="*/ 2860995 h 3163521"/>
              <a:gd name="connsiteX167" fmla="*/ 3683661 w 12193149"/>
              <a:gd name="connsiteY167" fmla="*/ 2837072 h 3163521"/>
              <a:gd name="connsiteX168" fmla="*/ 3611183 w 12193149"/>
              <a:gd name="connsiteY168" fmla="*/ 2804801 h 3163521"/>
              <a:gd name="connsiteX169" fmla="*/ 3605003 w 12193149"/>
              <a:gd name="connsiteY169" fmla="*/ 2806163 h 3163521"/>
              <a:gd name="connsiteX170" fmla="*/ 3595884 w 12193149"/>
              <a:gd name="connsiteY170" fmla="*/ 2806327 h 3163521"/>
              <a:gd name="connsiteX171" fmla="*/ 3595649 w 12193149"/>
              <a:gd name="connsiteY171" fmla="*/ 2806058 h 3163521"/>
              <a:gd name="connsiteX172" fmla="*/ 3587126 w 12193149"/>
              <a:gd name="connsiteY172" fmla="*/ 2806748 h 3163521"/>
              <a:gd name="connsiteX173" fmla="*/ 3537283 w 12193149"/>
              <a:gd name="connsiteY173" fmla="*/ 2797049 h 3163521"/>
              <a:gd name="connsiteX174" fmla="*/ 3474371 w 12193149"/>
              <a:gd name="connsiteY174" fmla="*/ 2793388 h 3163521"/>
              <a:gd name="connsiteX175" fmla="*/ 3401876 w 12193149"/>
              <a:gd name="connsiteY175" fmla="*/ 2781340 h 3163521"/>
              <a:gd name="connsiteX176" fmla="*/ 3365036 w 12193149"/>
              <a:gd name="connsiteY176" fmla="*/ 2798292 h 3163521"/>
              <a:gd name="connsiteX177" fmla="*/ 3345174 w 12193149"/>
              <a:gd name="connsiteY177" fmla="*/ 2799974 h 3163521"/>
              <a:gd name="connsiteX178" fmla="*/ 3342846 w 12193149"/>
              <a:gd name="connsiteY178" fmla="*/ 2798999 h 3163521"/>
              <a:gd name="connsiteX179" fmla="*/ 3263504 w 12193149"/>
              <a:gd name="connsiteY179" fmla="*/ 2804876 h 3163521"/>
              <a:gd name="connsiteX180" fmla="*/ 3143704 w 12193149"/>
              <a:gd name="connsiteY180" fmla="*/ 2812651 h 3163521"/>
              <a:gd name="connsiteX181" fmla="*/ 3031439 w 12193149"/>
              <a:gd name="connsiteY181" fmla="*/ 2815294 h 3163521"/>
              <a:gd name="connsiteX182" fmla="*/ 2782717 w 12193149"/>
              <a:gd name="connsiteY182" fmla="*/ 2837115 h 3163521"/>
              <a:gd name="connsiteX183" fmla="*/ 2647675 w 12193149"/>
              <a:gd name="connsiteY183" fmla="*/ 2847651 h 3163521"/>
              <a:gd name="connsiteX184" fmla="*/ 2569176 w 12193149"/>
              <a:gd name="connsiteY184" fmla="*/ 2821410 h 3163521"/>
              <a:gd name="connsiteX185" fmla="*/ 2444403 w 12193149"/>
              <a:gd name="connsiteY185" fmla="*/ 2835311 h 3163521"/>
              <a:gd name="connsiteX186" fmla="*/ 2316260 w 12193149"/>
              <a:gd name="connsiteY186" fmla="*/ 2843778 h 3163521"/>
              <a:gd name="connsiteX187" fmla="*/ 2209726 w 12193149"/>
              <a:gd name="connsiteY187" fmla="*/ 2838545 h 3163521"/>
              <a:gd name="connsiteX188" fmla="*/ 2095813 w 12193149"/>
              <a:gd name="connsiteY188" fmla="*/ 2821834 h 3163521"/>
              <a:gd name="connsiteX189" fmla="*/ 1998504 w 12193149"/>
              <a:gd name="connsiteY189" fmla="*/ 2813814 h 3163521"/>
              <a:gd name="connsiteX190" fmla="*/ 1929320 w 12193149"/>
              <a:gd name="connsiteY190" fmla="*/ 2835759 h 3163521"/>
              <a:gd name="connsiteX191" fmla="*/ 1922798 w 12193149"/>
              <a:gd name="connsiteY191" fmla="*/ 2830928 h 3163521"/>
              <a:gd name="connsiteX192" fmla="*/ 1874228 w 12193149"/>
              <a:gd name="connsiteY192" fmla="*/ 2832523 h 3163521"/>
              <a:gd name="connsiteX193" fmla="*/ 1787803 w 12193149"/>
              <a:gd name="connsiteY193" fmla="*/ 2860145 h 3163521"/>
              <a:gd name="connsiteX194" fmla="*/ 1739352 w 12193149"/>
              <a:gd name="connsiteY194" fmla="*/ 2855094 h 3163521"/>
              <a:gd name="connsiteX195" fmla="*/ 1676219 w 12193149"/>
              <a:gd name="connsiteY195" fmla="*/ 2838745 h 3163521"/>
              <a:gd name="connsiteX196" fmla="*/ 1609817 w 12193149"/>
              <a:gd name="connsiteY196" fmla="*/ 2831848 h 3163521"/>
              <a:gd name="connsiteX197" fmla="*/ 1497258 w 12193149"/>
              <a:gd name="connsiteY197" fmla="*/ 2806258 h 3163521"/>
              <a:gd name="connsiteX198" fmla="*/ 1151127 w 12193149"/>
              <a:gd name="connsiteY198" fmla="*/ 2756823 h 3163521"/>
              <a:gd name="connsiteX199" fmla="*/ 859417 w 12193149"/>
              <a:gd name="connsiteY199" fmla="*/ 2747390 h 3163521"/>
              <a:gd name="connsiteX200" fmla="*/ 838688 w 12193149"/>
              <a:gd name="connsiteY200" fmla="*/ 2748603 h 3163521"/>
              <a:gd name="connsiteX201" fmla="*/ 817957 w 12193149"/>
              <a:gd name="connsiteY201" fmla="*/ 2746639 h 3163521"/>
              <a:gd name="connsiteX202" fmla="*/ 812654 w 12193149"/>
              <a:gd name="connsiteY202" fmla="*/ 2749533 h 3163521"/>
              <a:gd name="connsiteX203" fmla="*/ 721195 w 12193149"/>
              <a:gd name="connsiteY203" fmla="*/ 2748443 h 3163521"/>
              <a:gd name="connsiteX204" fmla="*/ 720890 w 12193149"/>
              <a:gd name="connsiteY204" fmla="*/ 2747181 h 3163521"/>
              <a:gd name="connsiteX205" fmla="*/ 710023 w 12193149"/>
              <a:gd name="connsiteY205" fmla="*/ 2741504 h 3163521"/>
              <a:gd name="connsiteX206" fmla="*/ 597940 w 12193149"/>
              <a:gd name="connsiteY206" fmla="*/ 2698646 h 3163521"/>
              <a:gd name="connsiteX207" fmla="*/ 579683 w 12193149"/>
              <a:gd name="connsiteY207" fmla="*/ 2695994 h 3163521"/>
              <a:gd name="connsiteX208" fmla="*/ 572865 w 12193149"/>
              <a:gd name="connsiteY208" fmla="*/ 2696183 h 3163521"/>
              <a:gd name="connsiteX209" fmla="*/ 446247 w 12193149"/>
              <a:gd name="connsiteY209" fmla="*/ 2658153 h 3163521"/>
              <a:gd name="connsiteX210" fmla="*/ 405163 w 12193149"/>
              <a:gd name="connsiteY210" fmla="*/ 2652330 h 3163521"/>
              <a:gd name="connsiteX211" fmla="*/ 293583 w 12193149"/>
              <a:gd name="connsiteY211" fmla="*/ 2631634 h 3163521"/>
              <a:gd name="connsiteX212" fmla="*/ 119529 w 12193149"/>
              <a:gd name="connsiteY212" fmla="*/ 2579829 h 3163521"/>
              <a:gd name="connsiteX213" fmla="*/ 16674 w 12193149"/>
              <a:gd name="connsiteY213" fmla="*/ 2576973 h 3163521"/>
              <a:gd name="connsiteX214" fmla="*/ 1150 w 12193149"/>
              <a:gd name="connsiteY214" fmla="*/ 2571504 h 3163521"/>
              <a:gd name="connsiteX215" fmla="*/ 1148 w 12193149"/>
              <a:gd name="connsiteY215" fmla="*/ 1040995 h 3163521"/>
              <a:gd name="connsiteX216" fmla="*/ 1148 w 12193149"/>
              <a:gd name="connsiteY216" fmla="*/ 818782 h 3163521"/>
              <a:gd name="connsiteX0" fmla="*/ 1148 w 12193149"/>
              <a:gd name="connsiteY0" fmla="*/ 0 h 3171710"/>
              <a:gd name="connsiteX1" fmla="*/ 12181789 w 12193149"/>
              <a:gd name="connsiteY1" fmla="*/ 8189 h 3171710"/>
              <a:gd name="connsiteX2" fmla="*/ 12193149 w 12193149"/>
              <a:gd name="connsiteY2" fmla="*/ 1406710 h 3171710"/>
              <a:gd name="connsiteX3" fmla="*/ 12185986 w 12193149"/>
              <a:gd name="connsiteY3" fmla="*/ 1411160 h 3171710"/>
              <a:gd name="connsiteX4" fmla="*/ 12156363 w 12193149"/>
              <a:gd name="connsiteY4" fmla="*/ 1424337 h 3171710"/>
              <a:gd name="connsiteX5" fmla="*/ 12139215 w 12193149"/>
              <a:gd name="connsiteY5" fmla="*/ 1450150 h 3171710"/>
              <a:gd name="connsiteX6" fmla="*/ 12126327 w 12193149"/>
              <a:gd name="connsiteY6" fmla="*/ 1451661 h 3171710"/>
              <a:gd name="connsiteX7" fmla="*/ 12124007 w 12193149"/>
              <a:gd name="connsiteY7" fmla="*/ 1451765 h 3171710"/>
              <a:gd name="connsiteX8" fmla="*/ 12116854 w 12193149"/>
              <a:gd name="connsiteY8" fmla="*/ 1455579 h 3171710"/>
              <a:gd name="connsiteX9" fmla="*/ 12099497 w 12193149"/>
              <a:gd name="connsiteY9" fmla="*/ 1455110 h 3171710"/>
              <a:gd name="connsiteX10" fmla="*/ 12087073 w 12193149"/>
              <a:gd name="connsiteY10" fmla="*/ 1463312 h 3171710"/>
              <a:gd name="connsiteX11" fmla="*/ 12031073 w 12193149"/>
              <a:gd name="connsiteY11" fmla="*/ 1506980 h 3171710"/>
              <a:gd name="connsiteX12" fmla="*/ 11995833 w 12193149"/>
              <a:gd name="connsiteY12" fmla="*/ 1530429 h 3171710"/>
              <a:gd name="connsiteX13" fmla="*/ 11979717 w 12193149"/>
              <a:gd name="connsiteY13" fmla="*/ 1535132 h 3171710"/>
              <a:gd name="connsiteX14" fmla="*/ 11959046 w 12193149"/>
              <a:gd name="connsiteY14" fmla="*/ 1544529 h 3171710"/>
              <a:gd name="connsiteX15" fmla="*/ 11920454 w 12193149"/>
              <a:gd name="connsiteY15" fmla="*/ 1557854 h 3171710"/>
              <a:gd name="connsiteX16" fmla="*/ 11903656 w 12193149"/>
              <a:gd name="connsiteY16" fmla="*/ 1569397 h 3171710"/>
              <a:gd name="connsiteX17" fmla="*/ 11895048 w 12193149"/>
              <a:gd name="connsiteY17" fmla="*/ 1571762 h 3171710"/>
              <a:gd name="connsiteX18" fmla="*/ 11891968 w 12193149"/>
              <a:gd name="connsiteY18" fmla="*/ 1582700 h 3171710"/>
              <a:gd name="connsiteX19" fmla="*/ 11870776 w 12193149"/>
              <a:gd name="connsiteY19" fmla="*/ 1604787 h 3171710"/>
              <a:gd name="connsiteX20" fmla="*/ 11813376 w 12193149"/>
              <a:gd name="connsiteY20" fmla="*/ 1624630 h 3171710"/>
              <a:gd name="connsiteX21" fmla="*/ 11590693 w 12193149"/>
              <a:gd name="connsiteY21" fmla="*/ 1790748 h 3171710"/>
              <a:gd name="connsiteX22" fmla="*/ 11506817 w 12193149"/>
              <a:gd name="connsiteY22" fmla="*/ 1860594 h 3171710"/>
              <a:gd name="connsiteX23" fmla="*/ 11280332 w 12193149"/>
              <a:gd name="connsiteY23" fmla="*/ 2050542 h 3171710"/>
              <a:gd name="connsiteX24" fmla="*/ 11228309 w 12193149"/>
              <a:gd name="connsiteY24" fmla="*/ 2103207 h 3171710"/>
              <a:gd name="connsiteX25" fmla="*/ 11218087 w 12193149"/>
              <a:gd name="connsiteY25" fmla="*/ 2102932 h 3171710"/>
              <a:gd name="connsiteX26" fmla="*/ 11217184 w 12193149"/>
              <a:gd name="connsiteY26" fmla="*/ 2101989 h 3171710"/>
              <a:gd name="connsiteX27" fmla="*/ 11188885 w 12193149"/>
              <a:gd name="connsiteY27" fmla="*/ 2119354 h 3171710"/>
              <a:gd name="connsiteX28" fmla="*/ 11184501 w 12193149"/>
              <a:gd name="connsiteY28" fmla="*/ 2119496 h 3171710"/>
              <a:gd name="connsiteX29" fmla="*/ 11166854 w 12193149"/>
              <a:gd name="connsiteY29" fmla="*/ 2133583 h 3171710"/>
              <a:gd name="connsiteX30" fmla="*/ 11157311 w 12193149"/>
              <a:gd name="connsiteY30" fmla="*/ 2139385 h 3171710"/>
              <a:gd name="connsiteX31" fmla="*/ 11155496 w 12193149"/>
              <a:gd name="connsiteY31" fmla="*/ 2144068 h 3171710"/>
              <a:gd name="connsiteX32" fmla="*/ 11140961 w 12193149"/>
              <a:gd name="connsiteY32" fmla="*/ 2151086 h 3171710"/>
              <a:gd name="connsiteX33" fmla="*/ 11138961 w 12193149"/>
              <a:gd name="connsiteY33" fmla="*/ 2150743 h 3171710"/>
              <a:gd name="connsiteX34" fmla="*/ 11128208 w 12193149"/>
              <a:gd name="connsiteY34" fmla="*/ 2160803 h 3171710"/>
              <a:gd name="connsiteX35" fmla="*/ 11120691 w 12193149"/>
              <a:gd name="connsiteY35" fmla="*/ 2174395 h 3171710"/>
              <a:gd name="connsiteX36" fmla="*/ 10894683 w 12193149"/>
              <a:gd name="connsiteY36" fmla="*/ 2300370 h 3171710"/>
              <a:gd name="connsiteX37" fmla="*/ 10773300 w 12193149"/>
              <a:gd name="connsiteY37" fmla="*/ 2350162 h 3171710"/>
              <a:gd name="connsiteX38" fmla="*/ 10627668 w 12193149"/>
              <a:gd name="connsiteY38" fmla="*/ 2386200 h 3171710"/>
              <a:gd name="connsiteX39" fmla="*/ 10581895 w 12193149"/>
              <a:gd name="connsiteY39" fmla="*/ 2395660 h 3171710"/>
              <a:gd name="connsiteX40" fmla="*/ 10547790 w 12193149"/>
              <a:gd name="connsiteY40" fmla="*/ 2425394 h 3171710"/>
              <a:gd name="connsiteX41" fmla="*/ 10529643 w 12193149"/>
              <a:gd name="connsiteY41" fmla="*/ 2423878 h 3171710"/>
              <a:gd name="connsiteX42" fmla="*/ 10526446 w 12193149"/>
              <a:gd name="connsiteY42" fmla="*/ 2423382 h 3171710"/>
              <a:gd name="connsiteX43" fmla="*/ 10515129 w 12193149"/>
              <a:gd name="connsiteY43" fmla="*/ 2426508 h 3171710"/>
              <a:gd name="connsiteX44" fmla="*/ 10491735 w 12193149"/>
              <a:gd name="connsiteY44" fmla="*/ 2421127 h 3171710"/>
              <a:gd name="connsiteX45" fmla="*/ 10471418 w 12193149"/>
              <a:gd name="connsiteY45" fmla="*/ 2428664 h 3171710"/>
              <a:gd name="connsiteX46" fmla="*/ 10377042 w 12193149"/>
              <a:gd name="connsiteY46" fmla="*/ 2471569 h 3171710"/>
              <a:gd name="connsiteX47" fmla="*/ 10319338 w 12193149"/>
              <a:gd name="connsiteY47" fmla="*/ 2493192 h 3171710"/>
              <a:gd name="connsiteX48" fmla="*/ 10295467 w 12193149"/>
              <a:gd name="connsiteY48" fmla="*/ 2495050 h 3171710"/>
              <a:gd name="connsiteX49" fmla="*/ 10263443 w 12193149"/>
              <a:gd name="connsiteY49" fmla="*/ 2501919 h 3171710"/>
              <a:gd name="connsiteX50" fmla="*/ 10205418 w 12193149"/>
              <a:gd name="connsiteY50" fmla="*/ 2509120 h 3171710"/>
              <a:gd name="connsiteX51" fmla="*/ 10177759 w 12193149"/>
              <a:gd name="connsiteY51" fmla="*/ 2519914 h 3171710"/>
              <a:gd name="connsiteX52" fmla="*/ 10165070 w 12193149"/>
              <a:gd name="connsiteY52" fmla="*/ 2520710 h 3171710"/>
              <a:gd name="connsiteX53" fmla="*/ 10156308 w 12193149"/>
              <a:gd name="connsiteY53" fmla="*/ 2534458 h 3171710"/>
              <a:gd name="connsiteX54" fmla="*/ 10118267 w 12193149"/>
              <a:gd name="connsiteY54" fmla="*/ 2558113 h 3171710"/>
              <a:gd name="connsiteX55" fmla="*/ 10083317 w 12193149"/>
              <a:gd name="connsiteY55" fmla="*/ 2570267 h 3171710"/>
              <a:gd name="connsiteX56" fmla="*/ 10040388 w 12193149"/>
              <a:gd name="connsiteY56" fmla="*/ 2568603 h 3171710"/>
              <a:gd name="connsiteX57" fmla="*/ 9961167 w 12193149"/>
              <a:gd name="connsiteY57" fmla="*/ 2584118 h 3171710"/>
              <a:gd name="connsiteX58" fmla="*/ 9848940 w 12193149"/>
              <a:gd name="connsiteY58" fmla="*/ 2590886 h 3171710"/>
              <a:gd name="connsiteX59" fmla="*/ 9729457 w 12193149"/>
              <a:gd name="connsiteY59" fmla="*/ 2611093 h 3171710"/>
              <a:gd name="connsiteX60" fmla="*/ 9613704 w 12193149"/>
              <a:gd name="connsiteY60" fmla="*/ 2639342 h 3171710"/>
              <a:gd name="connsiteX61" fmla="*/ 9338590 w 12193149"/>
              <a:gd name="connsiteY61" fmla="*/ 2696264 h 3171710"/>
              <a:gd name="connsiteX62" fmla="*/ 9232518 w 12193149"/>
              <a:gd name="connsiteY62" fmla="*/ 2720120 h 3171710"/>
              <a:gd name="connsiteX63" fmla="*/ 9156690 w 12193149"/>
              <a:gd name="connsiteY63" fmla="*/ 2730199 h 3171710"/>
              <a:gd name="connsiteX64" fmla="*/ 9054601 w 12193149"/>
              <a:gd name="connsiteY64" fmla="*/ 2737726 h 3171710"/>
              <a:gd name="connsiteX65" fmla="*/ 9006634 w 12193149"/>
              <a:gd name="connsiteY65" fmla="*/ 2741011 h 3171710"/>
              <a:gd name="connsiteX66" fmla="*/ 9006349 w 12193149"/>
              <a:gd name="connsiteY66" fmla="*/ 2740771 h 3171710"/>
              <a:gd name="connsiteX67" fmla="*/ 8997380 w 12193149"/>
              <a:gd name="connsiteY67" fmla="*/ 2741982 h 3171710"/>
              <a:gd name="connsiteX68" fmla="*/ 8991542 w 12193149"/>
              <a:gd name="connsiteY68" fmla="*/ 2744043 h 3171710"/>
              <a:gd name="connsiteX69" fmla="*/ 8975485 w 12193149"/>
              <a:gd name="connsiteY69" fmla="*/ 2747269 h 3171710"/>
              <a:gd name="connsiteX70" fmla="*/ 8969159 w 12193149"/>
              <a:gd name="connsiteY70" fmla="*/ 2746569 h 3171710"/>
              <a:gd name="connsiteX71" fmla="*/ 8964196 w 12193149"/>
              <a:gd name="connsiteY71" fmla="*/ 2744344 h 3171710"/>
              <a:gd name="connsiteX72" fmla="*/ 8930136 w 12193149"/>
              <a:gd name="connsiteY72" fmla="*/ 2741156 h 3171710"/>
              <a:gd name="connsiteX73" fmla="*/ 8753592 w 12193149"/>
              <a:gd name="connsiteY73" fmla="*/ 2760388 h 3171710"/>
              <a:gd name="connsiteX74" fmla="*/ 8708995 w 12193149"/>
              <a:gd name="connsiteY74" fmla="*/ 2762489 h 3171710"/>
              <a:gd name="connsiteX75" fmla="*/ 8597219 w 12193149"/>
              <a:gd name="connsiteY75" fmla="*/ 2771061 h 3171710"/>
              <a:gd name="connsiteX76" fmla="*/ 8526378 w 12193149"/>
              <a:gd name="connsiteY76" fmla="*/ 2756219 h 3171710"/>
              <a:gd name="connsiteX77" fmla="*/ 8512131 w 12193149"/>
              <a:gd name="connsiteY77" fmla="*/ 2762134 h 3171710"/>
              <a:gd name="connsiteX78" fmla="*/ 8507315 w 12193149"/>
              <a:gd name="connsiteY78" fmla="*/ 2765135 h 3171710"/>
              <a:gd name="connsiteX79" fmla="*/ 8499116 w 12193149"/>
              <a:gd name="connsiteY79" fmla="*/ 2767873 h 3171710"/>
              <a:gd name="connsiteX80" fmla="*/ 8498742 w 12193149"/>
              <a:gd name="connsiteY80" fmla="*/ 2767694 h 3171710"/>
              <a:gd name="connsiteX81" fmla="*/ 8491397 w 12193149"/>
              <a:gd name="connsiteY81" fmla="*/ 2770744 h 3171710"/>
              <a:gd name="connsiteX82" fmla="*/ 8368330 w 12193149"/>
              <a:gd name="connsiteY82" fmla="*/ 2784786 h 3171710"/>
              <a:gd name="connsiteX83" fmla="*/ 8354947 w 12193149"/>
              <a:gd name="connsiteY83" fmla="*/ 2784980 h 3171710"/>
              <a:gd name="connsiteX84" fmla="*/ 8321252 w 12193149"/>
              <a:gd name="connsiteY84" fmla="*/ 2801558 h 3171710"/>
              <a:gd name="connsiteX85" fmla="*/ 8315581 w 12193149"/>
              <a:gd name="connsiteY85" fmla="*/ 2801884 h 3171710"/>
              <a:gd name="connsiteX86" fmla="*/ 8296322 w 12193149"/>
              <a:gd name="connsiteY86" fmla="*/ 2815779 h 3171710"/>
              <a:gd name="connsiteX87" fmla="*/ 8285424 w 12193149"/>
              <a:gd name="connsiteY87" fmla="*/ 2821602 h 3171710"/>
              <a:gd name="connsiteX88" fmla="*/ 8284298 w 12193149"/>
              <a:gd name="connsiteY88" fmla="*/ 2826045 h 3171710"/>
              <a:gd name="connsiteX89" fmla="*/ 8267224 w 12193149"/>
              <a:gd name="connsiteY89" fmla="*/ 2833220 h 3171710"/>
              <a:gd name="connsiteX90" fmla="*/ 8264525 w 12193149"/>
              <a:gd name="connsiteY90" fmla="*/ 2832990 h 3171710"/>
              <a:gd name="connsiteX91" fmla="*/ 8253181 w 12193149"/>
              <a:gd name="connsiteY91" fmla="*/ 2842833 h 3171710"/>
              <a:gd name="connsiteX92" fmla="*/ 8246982 w 12193149"/>
              <a:gd name="connsiteY92" fmla="*/ 2855825 h 3171710"/>
              <a:gd name="connsiteX93" fmla="*/ 8091420 w 12193149"/>
              <a:gd name="connsiteY93" fmla="*/ 2901986 h 3171710"/>
              <a:gd name="connsiteX94" fmla="*/ 7906555 w 12193149"/>
              <a:gd name="connsiteY94" fmla="*/ 2943959 h 3171710"/>
              <a:gd name="connsiteX95" fmla="*/ 7719893 w 12193149"/>
              <a:gd name="connsiteY95" fmla="*/ 2969674 h 3171710"/>
              <a:gd name="connsiteX96" fmla="*/ 7615495 w 12193149"/>
              <a:gd name="connsiteY96" fmla="*/ 2966203 h 3171710"/>
              <a:gd name="connsiteX97" fmla="*/ 7528691 w 12193149"/>
              <a:gd name="connsiteY97" fmla="*/ 2972031 h 3171710"/>
              <a:gd name="connsiteX98" fmla="*/ 7520719 w 12193149"/>
              <a:gd name="connsiteY98" fmla="*/ 2974584 h 3171710"/>
              <a:gd name="connsiteX99" fmla="*/ 7508559 w 12193149"/>
              <a:gd name="connsiteY99" fmla="*/ 2975919 h 3171710"/>
              <a:gd name="connsiteX100" fmla="*/ 7508188 w 12193149"/>
              <a:gd name="connsiteY100" fmla="*/ 2975592 h 3171710"/>
              <a:gd name="connsiteX101" fmla="*/ 7496943 w 12193149"/>
              <a:gd name="connsiteY101" fmla="*/ 2977544 h 3171710"/>
              <a:gd name="connsiteX102" fmla="*/ 7219707 w 12193149"/>
              <a:gd name="connsiteY102" fmla="*/ 2983651 h 3171710"/>
              <a:gd name="connsiteX103" fmla="*/ 7202249 w 12193149"/>
              <a:gd name="connsiteY103" fmla="*/ 2988201 h 3171710"/>
              <a:gd name="connsiteX104" fmla="*/ 7198152 w 12193149"/>
              <a:gd name="connsiteY104" fmla="*/ 2993559 h 3171710"/>
              <a:gd name="connsiteX105" fmla="*/ 7171956 w 12193149"/>
              <a:gd name="connsiteY105" fmla="*/ 2998207 h 3171710"/>
              <a:gd name="connsiteX106" fmla="*/ 7098136 w 12193149"/>
              <a:gd name="connsiteY106" fmla="*/ 3010435 h 3171710"/>
              <a:gd name="connsiteX107" fmla="*/ 7019644 w 12193149"/>
              <a:gd name="connsiteY107" fmla="*/ 3010061 h 3171710"/>
              <a:gd name="connsiteX108" fmla="*/ 6905294 w 12193149"/>
              <a:gd name="connsiteY108" fmla="*/ 3039567 h 3171710"/>
              <a:gd name="connsiteX109" fmla="*/ 6709370 w 12193149"/>
              <a:gd name="connsiteY109" fmla="*/ 3067522 h 3171710"/>
              <a:gd name="connsiteX110" fmla="*/ 6550602 w 12193149"/>
              <a:gd name="connsiteY110" fmla="*/ 3096298 h 3171710"/>
              <a:gd name="connsiteX111" fmla="*/ 6318708 w 12193149"/>
              <a:gd name="connsiteY111" fmla="*/ 3143098 h 3171710"/>
              <a:gd name="connsiteX112" fmla="*/ 6169822 w 12193149"/>
              <a:gd name="connsiteY112" fmla="*/ 3145185 h 3171710"/>
              <a:gd name="connsiteX113" fmla="*/ 6074996 w 12193149"/>
              <a:gd name="connsiteY113" fmla="*/ 3165647 h 3171710"/>
              <a:gd name="connsiteX114" fmla="*/ 6069677 w 12193149"/>
              <a:gd name="connsiteY114" fmla="*/ 3164110 h 3171710"/>
              <a:gd name="connsiteX115" fmla="*/ 6049786 w 12193149"/>
              <a:gd name="connsiteY115" fmla="*/ 3164793 h 3171710"/>
              <a:gd name="connsiteX116" fmla="*/ 6042433 w 12193149"/>
              <a:gd name="connsiteY116" fmla="*/ 3156444 h 3171710"/>
              <a:gd name="connsiteX117" fmla="*/ 6011238 w 12193149"/>
              <a:gd name="connsiteY117" fmla="*/ 3151351 h 3171710"/>
              <a:gd name="connsiteX118" fmla="*/ 5958523 w 12193149"/>
              <a:gd name="connsiteY118" fmla="*/ 3154995 h 3171710"/>
              <a:gd name="connsiteX119" fmla="*/ 5760067 w 12193149"/>
              <a:gd name="connsiteY119" fmla="*/ 3170687 h 3171710"/>
              <a:gd name="connsiteX120" fmla="*/ 5628108 w 12193149"/>
              <a:gd name="connsiteY120" fmla="*/ 3171710 h 3171710"/>
              <a:gd name="connsiteX121" fmla="*/ 5472054 w 12193149"/>
              <a:gd name="connsiteY121" fmla="*/ 3157690 h 3171710"/>
              <a:gd name="connsiteX122" fmla="*/ 5433909 w 12193149"/>
              <a:gd name="connsiteY122" fmla="*/ 3146437 h 3171710"/>
              <a:gd name="connsiteX123" fmla="*/ 5382817 w 12193149"/>
              <a:gd name="connsiteY123" fmla="*/ 3128735 h 3171710"/>
              <a:gd name="connsiteX124" fmla="*/ 5262912 w 12193149"/>
              <a:gd name="connsiteY124" fmla="*/ 3108318 h 3171710"/>
              <a:gd name="connsiteX125" fmla="*/ 5224109 w 12193149"/>
              <a:gd name="connsiteY125" fmla="*/ 3097194 h 3171710"/>
              <a:gd name="connsiteX126" fmla="*/ 5175808 w 12193149"/>
              <a:gd name="connsiteY126" fmla="*/ 3094204 h 3171710"/>
              <a:gd name="connsiteX127" fmla="*/ 5157702 w 12193149"/>
              <a:gd name="connsiteY127" fmla="*/ 3086981 h 3171710"/>
              <a:gd name="connsiteX128" fmla="*/ 5143747 w 12193149"/>
              <a:gd name="connsiteY128" fmla="*/ 3083581 h 3171710"/>
              <a:gd name="connsiteX129" fmla="*/ 5140744 w 12193149"/>
              <a:gd name="connsiteY129" fmla="*/ 3081480 h 3171710"/>
              <a:gd name="connsiteX130" fmla="*/ 5122807 w 12193149"/>
              <a:gd name="connsiteY130" fmla="*/ 3070627 h 3171710"/>
              <a:gd name="connsiteX131" fmla="*/ 5066938 w 12193149"/>
              <a:gd name="connsiteY131" fmla="*/ 3077198 h 3171710"/>
              <a:gd name="connsiteX132" fmla="*/ 5012662 w 12193149"/>
              <a:gd name="connsiteY132" fmla="*/ 3060817 h 3171710"/>
              <a:gd name="connsiteX133" fmla="*/ 4841589 w 12193149"/>
              <a:gd name="connsiteY133" fmla="*/ 3036800 h 3171710"/>
              <a:gd name="connsiteX134" fmla="*/ 4763595 w 12193149"/>
              <a:gd name="connsiteY134" fmla="*/ 3009032 h 3171710"/>
              <a:gd name="connsiteX135" fmla="*/ 4724334 w 12193149"/>
              <a:gd name="connsiteY135" fmla="*/ 3000018 h 3171710"/>
              <a:gd name="connsiteX136" fmla="*/ 4722324 w 12193149"/>
              <a:gd name="connsiteY136" fmla="*/ 2999269 h 3171710"/>
              <a:gd name="connsiteX137" fmla="*/ 4723259 w 12193149"/>
              <a:gd name="connsiteY137" fmla="*/ 2999058 h 3171710"/>
              <a:gd name="connsiteX138" fmla="*/ 4718350 w 12193149"/>
              <a:gd name="connsiteY138" fmla="*/ 2997788 h 3171710"/>
              <a:gd name="connsiteX139" fmla="*/ 4722324 w 12193149"/>
              <a:gd name="connsiteY139" fmla="*/ 2999269 h 3171710"/>
              <a:gd name="connsiteX140" fmla="*/ 4716674 w 12193149"/>
              <a:gd name="connsiteY140" fmla="*/ 3000544 h 3171710"/>
              <a:gd name="connsiteX141" fmla="*/ 4516962 w 12193149"/>
              <a:gd name="connsiteY141" fmla="*/ 2990642 h 3171710"/>
              <a:gd name="connsiteX142" fmla="*/ 4429691 w 12193149"/>
              <a:gd name="connsiteY142" fmla="*/ 2979991 h 3171710"/>
              <a:gd name="connsiteX143" fmla="*/ 4364023 w 12193149"/>
              <a:gd name="connsiteY143" fmla="*/ 2978645 h 3171710"/>
              <a:gd name="connsiteX144" fmla="*/ 4318114 w 12193149"/>
              <a:gd name="connsiteY144" fmla="*/ 2985260 h 3171710"/>
              <a:gd name="connsiteX145" fmla="*/ 4316258 w 12193149"/>
              <a:gd name="connsiteY145" fmla="*/ 2983919 h 3171710"/>
              <a:gd name="connsiteX146" fmla="*/ 4296292 w 12193149"/>
              <a:gd name="connsiteY146" fmla="*/ 2982040 h 3171710"/>
              <a:gd name="connsiteX147" fmla="*/ 4291212 w 12193149"/>
              <a:gd name="connsiteY147" fmla="*/ 2984957 h 3171710"/>
              <a:gd name="connsiteX148" fmla="*/ 4277290 w 12193149"/>
              <a:gd name="connsiteY148" fmla="*/ 2984711 h 3171710"/>
              <a:gd name="connsiteX149" fmla="*/ 4249265 w 12193149"/>
              <a:gd name="connsiteY149" fmla="*/ 2987035 h 3171710"/>
              <a:gd name="connsiteX150" fmla="*/ 4203199 w 12193149"/>
              <a:gd name="connsiteY150" fmla="*/ 2984240 h 3171710"/>
              <a:gd name="connsiteX151" fmla="*/ 4202893 w 12193149"/>
              <a:gd name="connsiteY151" fmla="*/ 2982981 h 3171710"/>
              <a:gd name="connsiteX152" fmla="*/ 4192396 w 12193149"/>
              <a:gd name="connsiteY152" fmla="*/ 2977347 h 3171710"/>
              <a:gd name="connsiteX153" fmla="*/ 4143893 w 12193149"/>
              <a:gd name="connsiteY153" fmla="*/ 2961482 h 3171710"/>
              <a:gd name="connsiteX154" fmla="*/ 4084245 w 12193149"/>
              <a:gd name="connsiteY154" fmla="*/ 2934949 h 3171710"/>
              <a:gd name="connsiteX155" fmla="*/ 4075694 w 12193149"/>
              <a:gd name="connsiteY155" fmla="*/ 2934114 h 3171710"/>
              <a:gd name="connsiteX156" fmla="*/ 4075575 w 12193149"/>
              <a:gd name="connsiteY156" fmla="*/ 2933815 h 3171710"/>
              <a:gd name="connsiteX157" fmla="*/ 4066658 w 12193149"/>
              <a:gd name="connsiteY157" fmla="*/ 2932371 h 3171710"/>
              <a:gd name="connsiteX158" fmla="*/ 4060102 w 12193149"/>
              <a:gd name="connsiteY158" fmla="*/ 2932589 h 3171710"/>
              <a:gd name="connsiteX159" fmla="*/ 4043512 w 12193149"/>
              <a:gd name="connsiteY159" fmla="*/ 2930968 h 3171710"/>
              <a:gd name="connsiteX160" fmla="*/ 4038145 w 12193149"/>
              <a:gd name="connsiteY160" fmla="*/ 2928534 h 3171710"/>
              <a:gd name="connsiteX161" fmla="*/ 4036511 w 12193149"/>
              <a:gd name="connsiteY161" fmla="*/ 2924867 h 3171710"/>
              <a:gd name="connsiteX162" fmla="*/ 4034926 w 12193149"/>
              <a:gd name="connsiteY162" fmla="*/ 2925102 h 3171710"/>
              <a:gd name="connsiteX163" fmla="*/ 4005686 w 12193149"/>
              <a:gd name="connsiteY163" fmla="*/ 2912534 h 3171710"/>
              <a:gd name="connsiteX164" fmla="*/ 3937994 w 12193149"/>
              <a:gd name="connsiteY164" fmla="*/ 2895077 h 3171710"/>
              <a:gd name="connsiteX165" fmla="*/ 3898423 w 12193149"/>
              <a:gd name="connsiteY165" fmla="*/ 2889422 h 3171710"/>
              <a:gd name="connsiteX166" fmla="*/ 3790908 w 12193149"/>
              <a:gd name="connsiteY166" fmla="*/ 2869184 h 3171710"/>
              <a:gd name="connsiteX167" fmla="*/ 3683661 w 12193149"/>
              <a:gd name="connsiteY167" fmla="*/ 2845261 h 3171710"/>
              <a:gd name="connsiteX168" fmla="*/ 3611183 w 12193149"/>
              <a:gd name="connsiteY168" fmla="*/ 2812990 h 3171710"/>
              <a:gd name="connsiteX169" fmla="*/ 3605003 w 12193149"/>
              <a:gd name="connsiteY169" fmla="*/ 2814352 h 3171710"/>
              <a:gd name="connsiteX170" fmla="*/ 3595884 w 12193149"/>
              <a:gd name="connsiteY170" fmla="*/ 2814516 h 3171710"/>
              <a:gd name="connsiteX171" fmla="*/ 3595649 w 12193149"/>
              <a:gd name="connsiteY171" fmla="*/ 2814247 h 3171710"/>
              <a:gd name="connsiteX172" fmla="*/ 3587126 w 12193149"/>
              <a:gd name="connsiteY172" fmla="*/ 2814937 h 3171710"/>
              <a:gd name="connsiteX173" fmla="*/ 3537283 w 12193149"/>
              <a:gd name="connsiteY173" fmla="*/ 2805238 h 3171710"/>
              <a:gd name="connsiteX174" fmla="*/ 3474371 w 12193149"/>
              <a:gd name="connsiteY174" fmla="*/ 2801577 h 3171710"/>
              <a:gd name="connsiteX175" fmla="*/ 3401876 w 12193149"/>
              <a:gd name="connsiteY175" fmla="*/ 2789529 h 3171710"/>
              <a:gd name="connsiteX176" fmla="*/ 3365036 w 12193149"/>
              <a:gd name="connsiteY176" fmla="*/ 2806481 h 3171710"/>
              <a:gd name="connsiteX177" fmla="*/ 3345174 w 12193149"/>
              <a:gd name="connsiteY177" fmla="*/ 2808163 h 3171710"/>
              <a:gd name="connsiteX178" fmla="*/ 3342846 w 12193149"/>
              <a:gd name="connsiteY178" fmla="*/ 2807188 h 3171710"/>
              <a:gd name="connsiteX179" fmla="*/ 3263504 w 12193149"/>
              <a:gd name="connsiteY179" fmla="*/ 2813065 h 3171710"/>
              <a:gd name="connsiteX180" fmla="*/ 3143704 w 12193149"/>
              <a:gd name="connsiteY180" fmla="*/ 2820840 h 3171710"/>
              <a:gd name="connsiteX181" fmla="*/ 3031439 w 12193149"/>
              <a:gd name="connsiteY181" fmla="*/ 2823483 h 3171710"/>
              <a:gd name="connsiteX182" fmla="*/ 2782717 w 12193149"/>
              <a:gd name="connsiteY182" fmla="*/ 2845304 h 3171710"/>
              <a:gd name="connsiteX183" fmla="*/ 2647675 w 12193149"/>
              <a:gd name="connsiteY183" fmla="*/ 2855840 h 3171710"/>
              <a:gd name="connsiteX184" fmla="*/ 2569176 w 12193149"/>
              <a:gd name="connsiteY184" fmla="*/ 2829599 h 3171710"/>
              <a:gd name="connsiteX185" fmla="*/ 2444403 w 12193149"/>
              <a:gd name="connsiteY185" fmla="*/ 2843500 h 3171710"/>
              <a:gd name="connsiteX186" fmla="*/ 2316260 w 12193149"/>
              <a:gd name="connsiteY186" fmla="*/ 2851967 h 3171710"/>
              <a:gd name="connsiteX187" fmla="*/ 2209726 w 12193149"/>
              <a:gd name="connsiteY187" fmla="*/ 2846734 h 3171710"/>
              <a:gd name="connsiteX188" fmla="*/ 2095813 w 12193149"/>
              <a:gd name="connsiteY188" fmla="*/ 2830023 h 3171710"/>
              <a:gd name="connsiteX189" fmla="*/ 1998504 w 12193149"/>
              <a:gd name="connsiteY189" fmla="*/ 2822003 h 3171710"/>
              <a:gd name="connsiteX190" fmla="*/ 1929320 w 12193149"/>
              <a:gd name="connsiteY190" fmla="*/ 2843948 h 3171710"/>
              <a:gd name="connsiteX191" fmla="*/ 1922798 w 12193149"/>
              <a:gd name="connsiteY191" fmla="*/ 2839117 h 3171710"/>
              <a:gd name="connsiteX192" fmla="*/ 1874228 w 12193149"/>
              <a:gd name="connsiteY192" fmla="*/ 2840712 h 3171710"/>
              <a:gd name="connsiteX193" fmla="*/ 1787803 w 12193149"/>
              <a:gd name="connsiteY193" fmla="*/ 2868334 h 3171710"/>
              <a:gd name="connsiteX194" fmla="*/ 1739352 w 12193149"/>
              <a:gd name="connsiteY194" fmla="*/ 2863283 h 3171710"/>
              <a:gd name="connsiteX195" fmla="*/ 1676219 w 12193149"/>
              <a:gd name="connsiteY195" fmla="*/ 2846934 h 3171710"/>
              <a:gd name="connsiteX196" fmla="*/ 1609817 w 12193149"/>
              <a:gd name="connsiteY196" fmla="*/ 2840037 h 3171710"/>
              <a:gd name="connsiteX197" fmla="*/ 1497258 w 12193149"/>
              <a:gd name="connsiteY197" fmla="*/ 2814447 h 3171710"/>
              <a:gd name="connsiteX198" fmla="*/ 1151127 w 12193149"/>
              <a:gd name="connsiteY198" fmla="*/ 2765012 h 3171710"/>
              <a:gd name="connsiteX199" fmla="*/ 859417 w 12193149"/>
              <a:gd name="connsiteY199" fmla="*/ 2755579 h 3171710"/>
              <a:gd name="connsiteX200" fmla="*/ 838688 w 12193149"/>
              <a:gd name="connsiteY200" fmla="*/ 2756792 h 3171710"/>
              <a:gd name="connsiteX201" fmla="*/ 817957 w 12193149"/>
              <a:gd name="connsiteY201" fmla="*/ 2754828 h 3171710"/>
              <a:gd name="connsiteX202" fmla="*/ 812654 w 12193149"/>
              <a:gd name="connsiteY202" fmla="*/ 2757722 h 3171710"/>
              <a:gd name="connsiteX203" fmla="*/ 721195 w 12193149"/>
              <a:gd name="connsiteY203" fmla="*/ 2756632 h 3171710"/>
              <a:gd name="connsiteX204" fmla="*/ 720890 w 12193149"/>
              <a:gd name="connsiteY204" fmla="*/ 2755370 h 3171710"/>
              <a:gd name="connsiteX205" fmla="*/ 710023 w 12193149"/>
              <a:gd name="connsiteY205" fmla="*/ 2749693 h 3171710"/>
              <a:gd name="connsiteX206" fmla="*/ 597940 w 12193149"/>
              <a:gd name="connsiteY206" fmla="*/ 2706835 h 3171710"/>
              <a:gd name="connsiteX207" fmla="*/ 579683 w 12193149"/>
              <a:gd name="connsiteY207" fmla="*/ 2704183 h 3171710"/>
              <a:gd name="connsiteX208" fmla="*/ 572865 w 12193149"/>
              <a:gd name="connsiteY208" fmla="*/ 2704372 h 3171710"/>
              <a:gd name="connsiteX209" fmla="*/ 446247 w 12193149"/>
              <a:gd name="connsiteY209" fmla="*/ 2666342 h 3171710"/>
              <a:gd name="connsiteX210" fmla="*/ 405163 w 12193149"/>
              <a:gd name="connsiteY210" fmla="*/ 2660519 h 3171710"/>
              <a:gd name="connsiteX211" fmla="*/ 293583 w 12193149"/>
              <a:gd name="connsiteY211" fmla="*/ 2639823 h 3171710"/>
              <a:gd name="connsiteX212" fmla="*/ 119529 w 12193149"/>
              <a:gd name="connsiteY212" fmla="*/ 2588018 h 3171710"/>
              <a:gd name="connsiteX213" fmla="*/ 16674 w 12193149"/>
              <a:gd name="connsiteY213" fmla="*/ 2585162 h 3171710"/>
              <a:gd name="connsiteX214" fmla="*/ 1150 w 12193149"/>
              <a:gd name="connsiteY214" fmla="*/ 2579693 h 3171710"/>
              <a:gd name="connsiteX215" fmla="*/ 1148 w 12193149"/>
              <a:gd name="connsiteY215" fmla="*/ 1049184 h 3171710"/>
              <a:gd name="connsiteX216" fmla="*/ 1148 w 12193149"/>
              <a:gd name="connsiteY216" fmla="*/ 0 h 317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3171710">
                <a:moveTo>
                  <a:pt x="1148" y="0"/>
                </a:moveTo>
                <a:lnTo>
                  <a:pt x="12181789" y="8189"/>
                </a:lnTo>
                <a:cubicBezTo>
                  <a:pt x="12181789" y="201435"/>
                  <a:pt x="12193149" y="1213464"/>
                  <a:pt x="12193149" y="1406710"/>
                </a:cubicBezTo>
                <a:lnTo>
                  <a:pt x="12185986" y="1411160"/>
                </a:lnTo>
                <a:cubicBezTo>
                  <a:pt x="12156393" y="1404401"/>
                  <a:pt x="12176978" y="1415299"/>
                  <a:pt x="12156363" y="1424337"/>
                </a:cubicBezTo>
                <a:cubicBezTo>
                  <a:pt x="12172308" y="1438279"/>
                  <a:pt x="12127905" y="1429847"/>
                  <a:pt x="12139215" y="1450150"/>
                </a:cubicBezTo>
                <a:cubicBezTo>
                  <a:pt x="12135103" y="1451151"/>
                  <a:pt x="12130766" y="1451483"/>
                  <a:pt x="12126327" y="1451661"/>
                </a:cubicBezTo>
                <a:lnTo>
                  <a:pt x="12124007" y="1451765"/>
                </a:lnTo>
                <a:lnTo>
                  <a:pt x="12116854" y="1455579"/>
                </a:lnTo>
                <a:lnTo>
                  <a:pt x="12099497" y="1455110"/>
                </a:lnTo>
                <a:cubicBezTo>
                  <a:pt x="12095162" y="1456775"/>
                  <a:pt x="12090978" y="1459336"/>
                  <a:pt x="12087073" y="1463312"/>
                </a:cubicBezTo>
                <a:cubicBezTo>
                  <a:pt x="12078890" y="1483714"/>
                  <a:pt x="12040481" y="1480817"/>
                  <a:pt x="12031073" y="1506980"/>
                </a:cubicBezTo>
                <a:cubicBezTo>
                  <a:pt x="12026399" y="1515225"/>
                  <a:pt x="12004497" y="1532326"/>
                  <a:pt x="11995833" y="1530429"/>
                </a:cubicBezTo>
                <a:cubicBezTo>
                  <a:pt x="11990333" y="1532938"/>
                  <a:pt x="11986699" y="1539016"/>
                  <a:pt x="11979717" y="1535132"/>
                </a:cubicBezTo>
                <a:cubicBezTo>
                  <a:pt x="11970382" y="1531211"/>
                  <a:pt x="11963763" y="1554233"/>
                  <a:pt x="11959046" y="1544529"/>
                </a:cubicBezTo>
                <a:lnTo>
                  <a:pt x="11920454" y="1557854"/>
                </a:lnTo>
                <a:cubicBezTo>
                  <a:pt x="11919152" y="1564914"/>
                  <a:pt x="11912619" y="1567116"/>
                  <a:pt x="11903656" y="1569397"/>
                </a:cubicBezTo>
                <a:lnTo>
                  <a:pt x="11895048" y="1571762"/>
                </a:lnTo>
                <a:lnTo>
                  <a:pt x="11891968" y="1582700"/>
                </a:lnTo>
                <a:cubicBezTo>
                  <a:pt x="11881074" y="1573372"/>
                  <a:pt x="11884523" y="1604713"/>
                  <a:pt x="11870776" y="1604787"/>
                </a:cubicBezTo>
                <a:lnTo>
                  <a:pt x="11813376" y="1624630"/>
                </a:lnTo>
                <a:lnTo>
                  <a:pt x="11590693" y="1790748"/>
                </a:lnTo>
                <a:cubicBezTo>
                  <a:pt x="11550201" y="1817685"/>
                  <a:pt x="11542649" y="1767741"/>
                  <a:pt x="11506817" y="1860594"/>
                </a:cubicBezTo>
                <a:cubicBezTo>
                  <a:pt x="11450023" y="1916431"/>
                  <a:pt x="11337127" y="2017145"/>
                  <a:pt x="11280332" y="2050542"/>
                </a:cubicBezTo>
                <a:cubicBezTo>
                  <a:pt x="11267547" y="2058142"/>
                  <a:pt x="11229147" y="2123560"/>
                  <a:pt x="11228309" y="2103207"/>
                </a:cubicBezTo>
                <a:cubicBezTo>
                  <a:pt x="11223950" y="2105174"/>
                  <a:pt x="11220761" y="2104651"/>
                  <a:pt x="11218087" y="2102932"/>
                </a:cubicBezTo>
                <a:lnTo>
                  <a:pt x="11217184" y="2101989"/>
                </a:lnTo>
                <a:lnTo>
                  <a:pt x="11188885" y="2119354"/>
                </a:lnTo>
                <a:lnTo>
                  <a:pt x="11184501" y="2119496"/>
                </a:lnTo>
                <a:lnTo>
                  <a:pt x="11166854" y="2133583"/>
                </a:lnTo>
                <a:lnTo>
                  <a:pt x="11157311" y="2139385"/>
                </a:lnTo>
                <a:lnTo>
                  <a:pt x="11155496" y="2144068"/>
                </a:lnTo>
                <a:cubicBezTo>
                  <a:pt x="11153045" y="2147436"/>
                  <a:pt x="11148902" y="2150083"/>
                  <a:pt x="11140961" y="2151086"/>
                </a:cubicBezTo>
                <a:lnTo>
                  <a:pt x="11138961" y="2150743"/>
                </a:lnTo>
                <a:lnTo>
                  <a:pt x="11128208" y="2160803"/>
                </a:lnTo>
                <a:cubicBezTo>
                  <a:pt x="11124962" y="2164785"/>
                  <a:pt x="11122359" y="2169258"/>
                  <a:pt x="11120691" y="2174395"/>
                </a:cubicBezTo>
                <a:cubicBezTo>
                  <a:pt x="11081770" y="2197656"/>
                  <a:pt x="10952581" y="2271077"/>
                  <a:pt x="10894683" y="2300370"/>
                </a:cubicBezTo>
                <a:cubicBezTo>
                  <a:pt x="10861781" y="2315405"/>
                  <a:pt x="10817803" y="2335857"/>
                  <a:pt x="10773300" y="2350162"/>
                </a:cubicBezTo>
                <a:cubicBezTo>
                  <a:pt x="10733414" y="2394390"/>
                  <a:pt x="10677791" y="2353706"/>
                  <a:pt x="10627668" y="2386200"/>
                </a:cubicBezTo>
                <a:cubicBezTo>
                  <a:pt x="10590276" y="2369074"/>
                  <a:pt x="10613693" y="2389253"/>
                  <a:pt x="10581895" y="2395660"/>
                </a:cubicBezTo>
                <a:cubicBezTo>
                  <a:pt x="10597733" y="2418627"/>
                  <a:pt x="10540912" y="2395212"/>
                  <a:pt x="10547790" y="2425394"/>
                </a:cubicBezTo>
                <a:cubicBezTo>
                  <a:pt x="10541784" y="2425603"/>
                  <a:pt x="10535750" y="2424857"/>
                  <a:pt x="10529643" y="2423878"/>
                </a:cubicBezTo>
                <a:lnTo>
                  <a:pt x="10526446" y="2423382"/>
                </a:lnTo>
                <a:lnTo>
                  <a:pt x="10515129" y="2426508"/>
                </a:lnTo>
                <a:lnTo>
                  <a:pt x="10491735" y="2421127"/>
                </a:lnTo>
                <a:cubicBezTo>
                  <a:pt x="10485147" y="2422161"/>
                  <a:pt x="10478389" y="2424430"/>
                  <a:pt x="10471418" y="2428664"/>
                </a:cubicBezTo>
                <a:cubicBezTo>
                  <a:pt x="10451763" y="2453636"/>
                  <a:pt x="10400774" y="2439247"/>
                  <a:pt x="10377042" y="2471569"/>
                </a:cubicBezTo>
                <a:cubicBezTo>
                  <a:pt x="10367240" y="2481286"/>
                  <a:pt x="10330319" y="2498097"/>
                  <a:pt x="10319338" y="2493192"/>
                </a:cubicBezTo>
                <a:cubicBezTo>
                  <a:pt x="10310813" y="2495031"/>
                  <a:pt x="10303331" y="2502144"/>
                  <a:pt x="10295467" y="2495050"/>
                </a:cubicBezTo>
                <a:cubicBezTo>
                  <a:pt x="10284420" y="2487261"/>
                  <a:pt x="10265794" y="2516157"/>
                  <a:pt x="10263443" y="2501919"/>
                </a:cubicBezTo>
                <a:lnTo>
                  <a:pt x="10205418" y="2509120"/>
                </a:lnTo>
                <a:cubicBezTo>
                  <a:pt x="10200696" y="2518180"/>
                  <a:pt x="10190895" y="2519327"/>
                  <a:pt x="10177759" y="2519914"/>
                </a:cubicBezTo>
                <a:lnTo>
                  <a:pt x="10165070" y="2520710"/>
                </a:lnTo>
                <a:lnTo>
                  <a:pt x="10156308" y="2534458"/>
                </a:lnTo>
                <a:cubicBezTo>
                  <a:pt x="10145406" y="2519028"/>
                  <a:pt x="10136981" y="2561781"/>
                  <a:pt x="10118267" y="2558113"/>
                </a:cubicBezTo>
                <a:lnTo>
                  <a:pt x="10083317" y="2570267"/>
                </a:lnTo>
                <a:cubicBezTo>
                  <a:pt x="10075718" y="2568198"/>
                  <a:pt x="10048011" y="2569526"/>
                  <a:pt x="10040388" y="2568603"/>
                </a:cubicBezTo>
                <a:cubicBezTo>
                  <a:pt x="9999609" y="2578704"/>
                  <a:pt x="9985545" y="2579194"/>
                  <a:pt x="9961167" y="2584118"/>
                </a:cubicBezTo>
                <a:cubicBezTo>
                  <a:pt x="9920131" y="2584260"/>
                  <a:pt x="9889892" y="2581061"/>
                  <a:pt x="9848940" y="2590886"/>
                </a:cubicBezTo>
                <a:lnTo>
                  <a:pt x="9729457" y="2611093"/>
                </a:lnTo>
                <a:cubicBezTo>
                  <a:pt x="9676207" y="2601507"/>
                  <a:pt x="9631235" y="2626730"/>
                  <a:pt x="9613704" y="2639342"/>
                </a:cubicBezTo>
                <a:cubicBezTo>
                  <a:pt x="9548152" y="2653618"/>
                  <a:pt x="9410970" y="2690964"/>
                  <a:pt x="9338590" y="2696264"/>
                </a:cubicBezTo>
                <a:lnTo>
                  <a:pt x="9232518" y="2720120"/>
                </a:lnTo>
                <a:lnTo>
                  <a:pt x="9156690" y="2730199"/>
                </a:lnTo>
                <a:lnTo>
                  <a:pt x="9054601" y="2737726"/>
                </a:lnTo>
                <a:lnTo>
                  <a:pt x="9006634" y="2741011"/>
                </a:lnTo>
                <a:lnTo>
                  <a:pt x="9006349" y="2740771"/>
                </a:lnTo>
                <a:cubicBezTo>
                  <a:pt x="9004294" y="2740551"/>
                  <a:pt x="9001475" y="2740879"/>
                  <a:pt x="8997380" y="2741982"/>
                </a:cubicBezTo>
                <a:lnTo>
                  <a:pt x="8991542" y="2744043"/>
                </a:lnTo>
                <a:lnTo>
                  <a:pt x="8975485" y="2747269"/>
                </a:lnTo>
                <a:lnTo>
                  <a:pt x="8969159" y="2746569"/>
                </a:lnTo>
                <a:lnTo>
                  <a:pt x="8964196" y="2744344"/>
                </a:lnTo>
                <a:cubicBezTo>
                  <a:pt x="8955841" y="2752295"/>
                  <a:pt x="8956668" y="2761243"/>
                  <a:pt x="8930136" y="2741156"/>
                </a:cubicBezTo>
                <a:cubicBezTo>
                  <a:pt x="8899182" y="2742176"/>
                  <a:pt x="8790451" y="2756831"/>
                  <a:pt x="8753592" y="2760388"/>
                </a:cubicBezTo>
                <a:cubicBezTo>
                  <a:pt x="8720970" y="2771108"/>
                  <a:pt x="8749345" y="2757447"/>
                  <a:pt x="8708995" y="2762489"/>
                </a:cubicBezTo>
                <a:cubicBezTo>
                  <a:pt x="8672757" y="2782024"/>
                  <a:pt x="8640293" y="2765584"/>
                  <a:pt x="8597219" y="2771061"/>
                </a:cubicBezTo>
                <a:lnTo>
                  <a:pt x="8526378" y="2756219"/>
                </a:lnTo>
                <a:lnTo>
                  <a:pt x="8512131" y="2762134"/>
                </a:lnTo>
                <a:lnTo>
                  <a:pt x="8507315" y="2765135"/>
                </a:lnTo>
                <a:cubicBezTo>
                  <a:pt x="8503797" y="2766912"/>
                  <a:pt x="8501196" y="2767723"/>
                  <a:pt x="8499116" y="2767873"/>
                </a:cubicBezTo>
                <a:lnTo>
                  <a:pt x="8498742" y="2767694"/>
                </a:lnTo>
                <a:lnTo>
                  <a:pt x="8491397" y="2770744"/>
                </a:lnTo>
                <a:lnTo>
                  <a:pt x="8368330" y="2784786"/>
                </a:lnTo>
                <a:cubicBezTo>
                  <a:pt x="8363173" y="2786811"/>
                  <a:pt x="8358881" y="2786463"/>
                  <a:pt x="8354947" y="2784980"/>
                </a:cubicBezTo>
                <a:lnTo>
                  <a:pt x="8321252" y="2801558"/>
                </a:lnTo>
                <a:lnTo>
                  <a:pt x="8315581" y="2801884"/>
                </a:lnTo>
                <a:lnTo>
                  <a:pt x="8296322" y="2815779"/>
                </a:lnTo>
                <a:lnTo>
                  <a:pt x="8285424" y="2821602"/>
                </a:lnTo>
                <a:lnTo>
                  <a:pt x="8284298" y="2826045"/>
                </a:lnTo>
                <a:cubicBezTo>
                  <a:pt x="8281994" y="2829290"/>
                  <a:pt x="8277300" y="2831938"/>
                  <a:pt x="8267224" y="2833220"/>
                </a:cubicBezTo>
                <a:lnTo>
                  <a:pt x="8264525" y="2832990"/>
                </a:lnTo>
                <a:lnTo>
                  <a:pt x="8253181" y="2842833"/>
                </a:lnTo>
                <a:cubicBezTo>
                  <a:pt x="8250007" y="2846683"/>
                  <a:pt x="8247795" y="2850965"/>
                  <a:pt x="8246982" y="2855825"/>
                </a:cubicBezTo>
                <a:cubicBezTo>
                  <a:pt x="8182975" y="2852918"/>
                  <a:pt x="8148279" y="2887040"/>
                  <a:pt x="8091420" y="2901986"/>
                </a:cubicBezTo>
                <a:cubicBezTo>
                  <a:pt x="8026616" y="2925128"/>
                  <a:pt x="7968218" y="2946364"/>
                  <a:pt x="7906555" y="2943959"/>
                </a:cubicBezTo>
                <a:cubicBezTo>
                  <a:pt x="7836267" y="2958871"/>
                  <a:pt x="7782114" y="2961102"/>
                  <a:pt x="7719893" y="2969674"/>
                </a:cubicBezTo>
                <a:lnTo>
                  <a:pt x="7615495" y="2966203"/>
                </a:lnTo>
                <a:lnTo>
                  <a:pt x="7528691" y="2972031"/>
                </a:lnTo>
                <a:lnTo>
                  <a:pt x="7520719" y="2974584"/>
                </a:lnTo>
                <a:cubicBezTo>
                  <a:pt x="7515141" y="2975923"/>
                  <a:pt x="7511320" y="2976273"/>
                  <a:pt x="7508559" y="2975919"/>
                </a:cubicBezTo>
                <a:lnTo>
                  <a:pt x="7508188" y="2975592"/>
                </a:lnTo>
                <a:lnTo>
                  <a:pt x="7496943" y="2977544"/>
                </a:lnTo>
                <a:lnTo>
                  <a:pt x="7219707" y="2983651"/>
                </a:lnTo>
                <a:lnTo>
                  <a:pt x="7202249" y="2988201"/>
                </a:lnTo>
                <a:lnTo>
                  <a:pt x="7198152" y="2993559"/>
                </a:lnTo>
                <a:cubicBezTo>
                  <a:pt x="7193259" y="2997082"/>
                  <a:pt x="7185654" y="2999221"/>
                  <a:pt x="7171956" y="2998207"/>
                </a:cubicBezTo>
                <a:lnTo>
                  <a:pt x="7098136" y="3010435"/>
                </a:lnTo>
                <a:cubicBezTo>
                  <a:pt x="7062296" y="3011413"/>
                  <a:pt x="7051336" y="3012390"/>
                  <a:pt x="7019644" y="3010061"/>
                </a:cubicBezTo>
                <a:cubicBezTo>
                  <a:pt x="6938675" y="3020999"/>
                  <a:pt x="6944793" y="3045165"/>
                  <a:pt x="6905294" y="3039567"/>
                </a:cubicBezTo>
                <a:cubicBezTo>
                  <a:pt x="6873070" y="3034359"/>
                  <a:pt x="6789137" y="3053433"/>
                  <a:pt x="6709370" y="3067522"/>
                </a:cubicBezTo>
                <a:cubicBezTo>
                  <a:pt x="6650254" y="3076977"/>
                  <a:pt x="6629253" y="3091078"/>
                  <a:pt x="6550602" y="3096298"/>
                </a:cubicBezTo>
                <a:cubicBezTo>
                  <a:pt x="6473302" y="3140388"/>
                  <a:pt x="6410843" y="3116665"/>
                  <a:pt x="6318708" y="3143098"/>
                </a:cubicBezTo>
                <a:cubicBezTo>
                  <a:pt x="6298698" y="3158620"/>
                  <a:pt x="6210439" y="3141427"/>
                  <a:pt x="6169822" y="3145185"/>
                </a:cubicBezTo>
                <a:cubicBezTo>
                  <a:pt x="6129203" y="3148943"/>
                  <a:pt x="6091688" y="3162491"/>
                  <a:pt x="6074996" y="3165647"/>
                </a:cubicBezTo>
                <a:lnTo>
                  <a:pt x="6069677" y="3164110"/>
                </a:lnTo>
                <a:lnTo>
                  <a:pt x="6049786" y="3164793"/>
                </a:lnTo>
                <a:lnTo>
                  <a:pt x="6042433" y="3156444"/>
                </a:lnTo>
                <a:lnTo>
                  <a:pt x="6011238" y="3151351"/>
                </a:lnTo>
                <a:cubicBezTo>
                  <a:pt x="5999830" y="3150764"/>
                  <a:pt x="5971276" y="3151677"/>
                  <a:pt x="5958523" y="3154995"/>
                </a:cubicBezTo>
                <a:lnTo>
                  <a:pt x="5760067" y="3170687"/>
                </a:lnTo>
                <a:lnTo>
                  <a:pt x="5628108" y="3171710"/>
                </a:lnTo>
                <a:lnTo>
                  <a:pt x="5472054" y="3157690"/>
                </a:lnTo>
                <a:cubicBezTo>
                  <a:pt x="5479284" y="3144662"/>
                  <a:pt x="5440157" y="3158728"/>
                  <a:pt x="5433909" y="3146437"/>
                </a:cubicBezTo>
                <a:cubicBezTo>
                  <a:pt x="5430517" y="3136405"/>
                  <a:pt x="5392976" y="3131721"/>
                  <a:pt x="5382817" y="3128735"/>
                </a:cubicBezTo>
                <a:lnTo>
                  <a:pt x="5262912" y="3108318"/>
                </a:lnTo>
                <a:cubicBezTo>
                  <a:pt x="5252746" y="3108134"/>
                  <a:pt x="5231699" y="3099824"/>
                  <a:pt x="5224109" y="3097194"/>
                </a:cubicBezTo>
                <a:lnTo>
                  <a:pt x="5175808" y="3094204"/>
                </a:lnTo>
                <a:lnTo>
                  <a:pt x="5157702" y="3086981"/>
                </a:lnTo>
                <a:lnTo>
                  <a:pt x="5143747" y="3083581"/>
                </a:lnTo>
                <a:lnTo>
                  <a:pt x="5140744" y="3081480"/>
                </a:lnTo>
                <a:cubicBezTo>
                  <a:pt x="5135026" y="3077440"/>
                  <a:pt x="5129229" y="3073629"/>
                  <a:pt x="5122807" y="3070627"/>
                </a:cubicBezTo>
                <a:cubicBezTo>
                  <a:pt x="5109467" y="3099246"/>
                  <a:pt x="5066004" y="3049810"/>
                  <a:pt x="5066938" y="3077198"/>
                </a:cubicBezTo>
                <a:cubicBezTo>
                  <a:pt x="5029345" y="3065682"/>
                  <a:pt x="5040096" y="3094771"/>
                  <a:pt x="5012662" y="3060817"/>
                </a:cubicBezTo>
                <a:cubicBezTo>
                  <a:pt x="4938174" y="3061200"/>
                  <a:pt x="4917504" y="3074207"/>
                  <a:pt x="4841589" y="3036800"/>
                </a:cubicBezTo>
                <a:cubicBezTo>
                  <a:pt x="4807890" y="3020158"/>
                  <a:pt x="4785258" y="3009012"/>
                  <a:pt x="4763595" y="3009032"/>
                </a:cubicBezTo>
                <a:cubicBezTo>
                  <a:pt x="4742475" y="3004532"/>
                  <a:pt x="4730631" y="3001709"/>
                  <a:pt x="4724334" y="3000018"/>
                </a:cubicBezTo>
                <a:lnTo>
                  <a:pt x="4722324" y="2999269"/>
                </a:lnTo>
                <a:lnTo>
                  <a:pt x="4723259" y="2999058"/>
                </a:lnTo>
                <a:cubicBezTo>
                  <a:pt x="4722296" y="2998416"/>
                  <a:pt x="4719415" y="2997810"/>
                  <a:pt x="4718350" y="2997788"/>
                </a:cubicBezTo>
                <a:lnTo>
                  <a:pt x="4722324" y="2999269"/>
                </a:lnTo>
                <a:lnTo>
                  <a:pt x="4716674" y="3000544"/>
                </a:lnTo>
                <a:cubicBezTo>
                  <a:pt x="4681300" y="2993588"/>
                  <a:pt x="4525895" y="2992780"/>
                  <a:pt x="4516962" y="2990642"/>
                </a:cubicBezTo>
                <a:cubicBezTo>
                  <a:pt x="4458971" y="2977530"/>
                  <a:pt x="4463810" y="2976789"/>
                  <a:pt x="4429691" y="2979991"/>
                </a:cubicBezTo>
                <a:cubicBezTo>
                  <a:pt x="4424455" y="2983362"/>
                  <a:pt x="4370126" y="2977068"/>
                  <a:pt x="4364023" y="2978645"/>
                </a:cubicBezTo>
                <a:lnTo>
                  <a:pt x="4318114" y="2985260"/>
                </a:lnTo>
                <a:lnTo>
                  <a:pt x="4316258" y="2983919"/>
                </a:lnTo>
                <a:cubicBezTo>
                  <a:pt x="4307275" y="2980548"/>
                  <a:pt x="4301145" y="2980549"/>
                  <a:pt x="4296292" y="2982040"/>
                </a:cubicBezTo>
                <a:lnTo>
                  <a:pt x="4291212" y="2984957"/>
                </a:lnTo>
                <a:lnTo>
                  <a:pt x="4277290" y="2984711"/>
                </a:lnTo>
                <a:lnTo>
                  <a:pt x="4249265" y="2987035"/>
                </a:lnTo>
                <a:lnTo>
                  <a:pt x="4203199" y="2984240"/>
                </a:lnTo>
                <a:cubicBezTo>
                  <a:pt x="4203096" y="2983820"/>
                  <a:pt x="4202995" y="2983401"/>
                  <a:pt x="4202893" y="2982981"/>
                </a:cubicBezTo>
                <a:cubicBezTo>
                  <a:pt x="4201267" y="2980144"/>
                  <a:pt x="4198292" y="2978025"/>
                  <a:pt x="4192396" y="2977347"/>
                </a:cubicBezTo>
                <a:cubicBezTo>
                  <a:pt x="4205365" y="2960058"/>
                  <a:pt x="4162425" y="2961953"/>
                  <a:pt x="4143893" y="2961482"/>
                </a:cubicBezTo>
                <a:cubicBezTo>
                  <a:pt x="4125868" y="2954416"/>
                  <a:pt x="4100250" y="2940836"/>
                  <a:pt x="4084245" y="2934949"/>
                </a:cubicBezTo>
                <a:lnTo>
                  <a:pt x="4075694" y="2934114"/>
                </a:lnTo>
                <a:cubicBezTo>
                  <a:pt x="4075655" y="2934013"/>
                  <a:pt x="4075614" y="2933914"/>
                  <a:pt x="4075575" y="2933815"/>
                </a:cubicBezTo>
                <a:cubicBezTo>
                  <a:pt x="4073829" y="2933031"/>
                  <a:pt x="4071057" y="2932530"/>
                  <a:pt x="4066658" y="2932371"/>
                </a:cubicBezTo>
                <a:lnTo>
                  <a:pt x="4060102" y="2932589"/>
                </a:lnTo>
                <a:lnTo>
                  <a:pt x="4043512" y="2930968"/>
                </a:lnTo>
                <a:lnTo>
                  <a:pt x="4038145" y="2928534"/>
                </a:lnTo>
                <a:lnTo>
                  <a:pt x="4036511" y="2924867"/>
                </a:lnTo>
                <a:lnTo>
                  <a:pt x="4034926" y="2925102"/>
                </a:lnTo>
                <a:cubicBezTo>
                  <a:pt x="4022576" y="2929966"/>
                  <a:pt x="4018025" y="2938342"/>
                  <a:pt x="4005686" y="2912534"/>
                </a:cubicBezTo>
                <a:lnTo>
                  <a:pt x="3937994" y="2895077"/>
                </a:lnTo>
                <a:cubicBezTo>
                  <a:pt x="3921658" y="2902801"/>
                  <a:pt x="3909686" y="2898112"/>
                  <a:pt x="3898423" y="2889422"/>
                </a:cubicBezTo>
                <a:cubicBezTo>
                  <a:pt x="3862243" y="2889918"/>
                  <a:pt x="3830779" y="2876048"/>
                  <a:pt x="3790908" y="2869184"/>
                </a:cubicBezTo>
                <a:cubicBezTo>
                  <a:pt x="3742158" y="2854478"/>
                  <a:pt x="3726280" y="2852501"/>
                  <a:pt x="3683661" y="2845261"/>
                </a:cubicBezTo>
                <a:lnTo>
                  <a:pt x="3611183" y="2812990"/>
                </a:lnTo>
                <a:lnTo>
                  <a:pt x="3605003" y="2814352"/>
                </a:lnTo>
                <a:cubicBezTo>
                  <a:pt x="3600731" y="2814971"/>
                  <a:pt x="3597877" y="2814971"/>
                  <a:pt x="3595884" y="2814516"/>
                </a:cubicBezTo>
                <a:lnTo>
                  <a:pt x="3595649" y="2814247"/>
                </a:lnTo>
                <a:lnTo>
                  <a:pt x="3587126" y="2814937"/>
                </a:lnTo>
                <a:cubicBezTo>
                  <a:pt x="3572774" y="2816728"/>
                  <a:pt x="3550540" y="2802529"/>
                  <a:pt x="3537283" y="2805238"/>
                </a:cubicBezTo>
                <a:cubicBezTo>
                  <a:pt x="3515092" y="2800942"/>
                  <a:pt x="3489773" y="2807207"/>
                  <a:pt x="3474371" y="2801577"/>
                </a:cubicBezTo>
                <a:lnTo>
                  <a:pt x="3401876" y="2789529"/>
                </a:lnTo>
                <a:lnTo>
                  <a:pt x="3365036" y="2806481"/>
                </a:lnTo>
                <a:cubicBezTo>
                  <a:pt x="3361007" y="2808779"/>
                  <a:pt x="3355145" y="2809857"/>
                  <a:pt x="3345174" y="2808163"/>
                </a:cubicBezTo>
                <a:lnTo>
                  <a:pt x="3342846" y="2807188"/>
                </a:lnTo>
                <a:cubicBezTo>
                  <a:pt x="3337528" y="2809659"/>
                  <a:pt x="3296694" y="2810789"/>
                  <a:pt x="3263504" y="2813065"/>
                </a:cubicBezTo>
                <a:cubicBezTo>
                  <a:pt x="3210873" y="2815406"/>
                  <a:pt x="3204538" y="2823378"/>
                  <a:pt x="3143704" y="2820840"/>
                </a:cubicBezTo>
                <a:cubicBezTo>
                  <a:pt x="3083839" y="2822069"/>
                  <a:pt x="3073438" y="2828075"/>
                  <a:pt x="3031439" y="2823483"/>
                </a:cubicBezTo>
                <a:lnTo>
                  <a:pt x="2782717" y="2845304"/>
                </a:lnTo>
                <a:cubicBezTo>
                  <a:pt x="2720447" y="2872959"/>
                  <a:pt x="2718750" y="2842390"/>
                  <a:pt x="2647675" y="2855840"/>
                </a:cubicBezTo>
                <a:cubicBezTo>
                  <a:pt x="2583664" y="2795905"/>
                  <a:pt x="2609849" y="2834173"/>
                  <a:pt x="2569176" y="2829599"/>
                </a:cubicBezTo>
                <a:lnTo>
                  <a:pt x="2444403" y="2843500"/>
                </a:lnTo>
                <a:cubicBezTo>
                  <a:pt x="2412730" y="2860060"/>
                  <a:pt x="2355175" y="2829971"/>
                  <a:pt x="2316260" y="2851967"/>
                </a:cubicBezTo>
                <a:cubicBezTo>
                  <a:pt x="2277148" y="2852505"/>
                  <a:pt x="2234330" y="2848310"/>
                  <a:pt x="2209726" y="2846734"/>
                </a:cubicBezTo>
                <a:cubicBezTo>
                  <a:pt x="2172984" y="2843077"/>
                  <a:pt x="2131016" y="2834145"/>
                  <a:pt x="2095813" y="2830023"/>
                </a:cubicBezTo>
                <a:cubicBezTo>
                  <a:pt x="2078687" y="2843632"/>
                  <a:pt x="2046700" y="2821328"/>
                  <a:pt x="1998504" y="2822003"/>
                </a:cubicBezTo>
                <a:cubicBezTo>
                  <a:pt x="1979851" y="2837650"/>
                  <a:pt x="1965997" y="2822267"/>
                  <a:pt x="1929320" y="2843948"/>
                </a:cubicBezTo>
                <a:cubicBezTo>
                  <a:pt x="1927506" y="2842156"/>
                  <a:pt x="1925308" y="2840529"/>
                  <a:pt x="1922798" y="2839117"/>
                </a:cubicBezTo>
                <a:cubicBezTo>
                  <a:pt x="1908224" y="2830923"/>
                  <a:pt x="1886476" y="2831636"/>
                  <a:pt x="1874228" y="2840712"/>
                </a:cubicBezTo>
                <a:cubicBezTo>
                  <a:pt x="1844711" y="2855471"/>
                  <a:pt x="1815838" y="2863248"/>
                  <a:pt x="1787803" y="2868334"/>
                </a:cubicBezTo>
                <a:lnTo>
                  <a:pt x="1739352" y="2863283"/>
                </a:lnTo>
                <a:cubicBezTo>
                  <a:pt x="1720756" y="2859717"/>
                  <a:pt x="1697809" y="2850808"/>
                  <a:pt x="1676219" y="2846934"/>
                </a:cubicBezTo>
                <a:cubicBezTo>
                  <a:pt x="1653856" y="2845729"/>
                  <a:pt x="1629782" y="2852334"/>
                  <a:pt x="1609817" y="2840037"/>
                </a:cubicBezTo>
                <a:cubicBezTo>
                  <a:pt x="1570834" y="2828361"/>
                  <a:pt x="1525521" y="2848516"/>
                  <a:pt x="1497258" y="2814447"/>
                </a:cubicBezTo>
                <a:cubicBezTo>
                  <a:pt x="1419429" y="2799738"/>
                  <a:pt x="1265224" y="2779725"/>
                  <a:pt x="1151127" y="2765012"/>
                </a:cubicBezTo>
                <a:cubicBezTo>
                  <a:pt x="1044820" y="2755201"/>
                  <a:pt x="911490" y="2756949"/>
                  <a:pt x="859417" y="2755579"/>
                </a:cubicBezTo>
                <a:lnTo>
                  <a:pt x="838688" y="2756792"/>
                </a:lnTo>
                <a:cubicBezTo>
                  <a:pt x="829380" y="2753383"/>
                  <a:pt x="823010" y="2753358"/>
                  <a:pt x="817957" y="2754828"/>
                </a:cubicBezTo>
                <a:lnTo>
                  <a:pt x="812654" y="2757722"/>
                </a:lnTo>
                <a:lnTo>
                  <a:pt x="721195" y="2756632"/>
                </a:lnTo>
                <a:cubicBezTo>
                  <a:pt x="721095" y="2756212"/>
                  <a:pt x="720991" y="2755791"/>
                  <a:pt x="720890" y="2755370"/>
                </a:cubicBezTo>
                <a:cubicBezTo>
                  <a:pt x="719222" y="2752527"/>
                  <a:pt x="716144" y="2750395"/>
                  <a:pt x="710023" y="2749693"/>
                </a:cubicBezTo>
                <a:cubicBezTo>
                  <a:pt x="689532" y="2741604"/>
                  <a:pt x="619665" y="2714421"/>
                  <a:pt x="597940" y="2706835"/>
                </a:cubicBezTo>
                <a:cubicBezTo>
                  <a:pt x="587430" y="2706236"/>
                  <a:pt x="583862" y="2704593"/>
                  <a:pt x="579683" y="2704183"/>
                </a:cubicBezTo>
                <a:lnTo>
                  <a:pt x="572865" y="2704372"/>
                </a:lnTo>
                <a:cubicBezTo>
                  <a:pt x="550627" y="2698066"/>
                  <a:pt x="474197" y="2673651"/>
                  <a:pt x="446247" y="2666342"/>
                </a:cubicBezTo>
                <a:cubicBezTo>
                  <a:pt x="429213" y="2673994"/>
                  <a:pt x="416808" y="2669256"/>
                  <a:pt x="405163" y="2660519"/>
                </a:cubicBezTo>
                <a:cubicBezTo>
                  <a:pt x="367566" y="2660861"/>
                  <a:pt x="334968" y="2646856"/>
                  <a:pt x="293583" y="2639823"/>
                </a:cubicBezTo>
                <a:lnTo>
                  <a:pt x="119529" y="2588018"/>
                </a:lnTo>
                <a:cubicBezTo>
                  <a:pt x="73377" y="2578908"/>
                  <a:pt x="36403" y="2586550"/>
                  <a:pt x="16674" y="2585162"/>
                </a:cubicBezTo>
                <a:lnTo>
                  <a:pt x="1150" y="2579693"/>
                </a:lnTo>
                <a:cubicBezTo>
                  <a:pt x="-1438" y="2323697"/>
                  <a:pt x="1148" y="1341304"/>
                  <a:pt x="1148" y="1049184"/>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646E60-3118-4123-A66B-A025C78CAA9E}"/>
              </a:ext>
            </a:extLst>
          </p:cNvPr>
          <p:cNvSpPr>
            <a:spLocks noGrp="1"/>
          </p:cNvSpPr>
          <p:nvPr>
            <p:ph type="title"/>
          </p:nvPr>
        </p:nvSpPr>
        <p:spPr>
          <a:xfrm>
            <a:off x="1137036" y="548640"/>
            <a:ext cx="9916632" cy="1188720"/>
          </a:xfrm>
        </p:spPr>
        <p:txBody>
          <a:bodyPr>
            <a:normAutofit/>
          </a:bodyPr>
          <a:lstStyle/>
          <a:p>
            <a:pPr algn="ctr"/>
            <a:r>
              <a:rPr lang="en-US" dirty="0">
                <a:solidFill>
                  <a:schemeClr val="tx1">
                    <a:lumMod val="85000"/>
                    <a:lumOff val="15000"/>
                  </a:schemeClr>
                </a:solidFill>
              </a:rPr>
              <a:t>Introduction</a:t>
            </a:r>
            <a:endParaRPr lang="pl-PL"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FB2E648E-36E7-4CC6-8FDF-A90F01BC0323}"/>
              </a:ext>
            </a:extLst>
          </p:cNvPr>
          <p:cNvSpPr>
            <a:spLocks noGrp="1"/>
          </p:cNvSpPr>
          <p:nvPr>
            <p:ph idx="1"/>
          </p:nvPr>
        </p:nvSpPr>
        <p:spPr>
          <a:xfrm>
            <a:off x="1957987" y="2431767"/>
            <a:ext cx="8276026" cy="3685156"/>
          </a:xfrm>
        </p:spPr>
        <p:txBody>
          <a:bodyPr anchor="ctr">
            <a:normAutofit/>
          </a:bodyPr>
          <a:lstStyle/>
          <a:p>
            <a:r>
              <a:rPr lang="en-US" sz="2000" b="1" dirty="0">
                <a:solidFill>
                  <a:schemeClr val="tx1">
                    <a:lumMod val="85000"/>
                    <a:lumOff val="15000"/>
                  </a:schemeClr>
                </a:solidFill>
              </a:rPr>
              <a:t>TQM Definition: </a:t>
            </a:r>
            <a:r>
              <a:rPr lang="en-US" sz="2000" dirty="0">
                <a:solidFill>
                  <a:schemeClr val="tx1">
                    <a:lumMod val="85000"/>
                    <a:lumOff val="15000"/>
                  </a:schemeClr>
                </a:solidFill>
              </a:rPr>
              <a:t>It is a management framework based on the belief that an organization can build long-term success by having all its members, from low-level workers to its highest-ranking executives, focus on improving quality and, thus, delivering customer satisfaction.</a:t>
            </a:r>
          </a:p>
          <a:p>
            <a:endParaRPr lang="en-US" sz="2000" dirty="0">
              <a:solidFill>
                <a:schemeClr val="tx1">
                  <a:lumMod val="85000"/>
                  <a:lumOff val="15000"/>
                </a:schemeClr>
              </a:solidFill>
            </a:endParaRPr>
          </a:p>
          <a:p>
            <a:r>
              <a:rPr lang="en-US" sz="2000" b="1" dirty="0">
                <a:solidFill>
                  <a:schemeClr val="tx1">
                    <a:lumMod val="85000"/>
                    <a:lumOff val="15000"/>
                  </a:schemeClr>
                </a:solidFill>
              </a:rPr>
              <a:t>Companies famous for their successful TQM implementation:  </a:t>
            </a:r>
            <a:r>
              <a:rPr lang="en-US" sz="2000" dirty="0">
                <a:solidFill>
                  <a:schemeClr val="tx1">
                    <a:lumMod val="85000"/>
                    <a:lumOff val="15000"/>
                  </a:schemeClr>
                </a:solidFill>
              </a:rPr>
              <a:t>Ford Motor Company, Phillips Semiconductor, SGL Carbon, Motorola and Toyota Motor Company.</a:t>
            </a:r>
          </a:p>
        </p:txBody>
      </p:sp>
    </p:spTree>
    <p:extLst>
      <p:ext uri="{BB962C8B-B14F-4D97-AF65-F5344CB8AC3E}">
        <p14:creationId xmlns:p14="http://schemas.microsoft.com/office/powerpoint/2010/main" val="128776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3628892-0031-4EB5-8714-B5ABCA65F38C}"/>
              </a:ext>
            </a:extLst>
          </p:cNvPr>
          <p:cNvPicPr>
            <a:picLocks noChangeAspect="1"/>
          </p:cNvPicPr>
          <p:nvPr/>
        </p:nvPicPr>
        <p:blipFill rotWithShape="1">
          <a:blip r:embed="rId2">
            <a:alphaModFix amt="35000"/>
          </a:blip>
          <a:srcRect t="12824" b="7670"/>
          <a:stretch/>
        </p:blipFill>
        <p:spPr>
          <a:xfrm>
            <a:off x="0" y="10"/>
            <a:ext cx="12191980" cy="6857990"/>
          </a:xfrm>
          <a:prstGeom prst="rect">
            <a:avLst/>
          </a:prstGeom>
        </p:spPr>
      </p:pic>
      <p:sp>
        <p:nvSpPr>
          <p:cNvPr id="2" name="Title 1">
            <a:extLst>
              <a:ext uri="{FF2B5EF4-FFF2-40B4-BE49-F238E27FC236}">
                <a16:creationId xmlns:a16="http://schemas.microsoft.com/office/drawing/2014/main" id="{8BC91490-C26C-4E76-A919-8C9256D57AA0}"/>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Introduction</a:t>
            </a:r>
            <a:endParaRPr lang="pl-PL" sz="4000" dirty="0">
              <a:solidFill>
                <a:srgbClr val="FFFFFF"/>
              </a:solidFill>
            </a:endParaRPr>
          </a:p>
        </p:txBody>
      </p:sp>
      <p:cxnSp>
        <p:nvCxnSpPr>
          <p:cNvPr id="17" name="Straight Connector 1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1B19BCC-D251-48A1-98D1-C7BEC42BA9EB}"/>
              </a:ext>
            </a:extLst>
          </p:cNvPr>
          <p:cNvGraphicFramePr>
            <a:graphicFrameLocks noGrp="1"/>
          </p:cNvGraphicFramePr>
          <p:nvPr>
            <p:ph idx="1"/>
            <p:extLst>
              <p:ext uri="{D42A27DB-BD31-4B8C-83A1-F6EECF244321}">
                <p14:modId xmlns:p14="http://schemas.microsoft.com/office/powerpoint/2010/main" val="1873574845"/>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8414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descr="Graph on document with pen">
            <a:extLst>
              <a:ext uri="{FF2B5EF4-FFF2-40B4-BE49-F238E27FC236}">
                <a16:creationId xmlns:a16="http://schemas.microsoft.com/office/drawing/2014/main" id="{07DD9FAB-97DB-4FEA-89CE-310647013F94}"/>
              </a:ext>
            </a:extLst>
          </p:cNvPr>
          <p:cNvPicPr>
            <a:picLocks noChangeAspect="1"/>
          </p:cNvPicPr>
          <p:nvPr/>
        </p:nvPicPr>
        <p:blipFill rotWithShape="1">
          <a:blip r:embed="rId2"/>
          <a:srcRect t="8048" r="9091" b="15344"/>
          <a:stretch/>
        </p:blipFill>
        <p:spPr>
          <a:xfrm>
            <a:off x="20" y="10"/>
            <a:ext cx="12191980" cy="6857990"/>
          </a:xfrm>
          <a:prstGeom prst="rect">
            <a:avLst/>
          </a:prstGeom>
        </p:spPr>
      </p:pic>
      <p:sp>
        <p:nvSpPr>
          <p:cNvPr id="19" name="Rectangle 16">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A227BC-6880-4305-B3C7-E3107EE18B7C}"/>
              </a:ext>
            </a:extLst>
          </p:cNvPr>
          <p:cNvSpPr>
            <a:spLocks noGrp="1"/>
          </p:cNvSpPr>
          <p:nvPr>
            <p:ph type="title"/>
          </p:nvPr>
        </p:nvSpPr>
        <p:spPr>
          <a:xfrm>
            <a:off x="594804" y="640263"/>
            <a:ext cx="6619811" cy="1344975"/>
          </a:xfrm>
        </p:spPr>
        <p:txBody>
          <a:bodyPr>
            <a:normAutofit/>
          </a:bodyPr>
          <a:lstStyle/>
          <a:p>
            <a:pPr algn="ctr"/>
            <a:r>
              <a:rPr lang="en-US" sz="4000" dirty="0"/>
              <a:t>Aim Of The Research</a:t>
            </a:r>
            <a:endParaRPr lang="pl-PL" sz="4000" dirty="0"/>
          </a:p>
        </p:txBody>
      </p:sp>
      <p:sp>
        <p:nvSpPr>
          <p:cNvPr id="3" name="Content Placeholder 2">
            <a:extLst>
              <a:ext uri="{FF2B5EF4-FFF2-40B4-BE49-F238E27FC236}">
                <a16:creationId xmlns:a16="http://schemas.microsoft.com/office/drawing/2014/main" id="{192F0E46-6E21-408B-9F55-F42D941AB507}"/>
              </a:ext>
            </a:extLst>
          </p:cNvPr>
          <p:cNvSpPr>
            <a:spLocks noGrp="1"/>
          </p:cNvSpPr>
          <p:nvPr>
            <p:ph idx="1"/>
          </p:nvPr>
        </p:nvSpPr>
        <p:spPr>
          <a:xfrm>
            <a:off x="594109" y="2121763"/>
            <a:ext cx="6620505" cy="3773010"/>
          </a:xfrm>
        </p:spPr>
        <p:txBody>
          <a:bodyPr>
            <a:normAutofit fontScale="92500" lnSpcReduction="20000"/>
          </a:bodyPr>
          <a:lstStyle/>
          <a:p>
            <a:r>
              <a:rPr lang="en-US" sz="2400" dirty="0"/>
              <a:t>To analyze the importance and impact of using TQM in companies and organizations</a:t>
            </a:r>
          </a:p>
          <a:p>
            <a:r>
              <a:rPr lang="en-US" sz="2400" dirty="0"/>
              <a:t>To examine the structural relationship between quality management and customer satisfaction</a:t>
            </a:r>
          </a:p>
          <a:p>
            <a:r>
              <a:rPr lang="en-US" sz="2400" dirty="0"/>
              <a:t>Discovering the effects of TQM on employee engagement, continuous improvement and customer satisfaction</a:t>
            </a:r>
          </a:p>
          <a:p>
            <a:r>
              <a:rPr lang="en-US" sz="2400" dirty="0"/>
              <a:t>To prove why implying TQM in companies results in an increase of customer satisfaction</a:t>
            </a:r>
          </a:p>
          <a:p>
            <a:r>
              <a:rPr lang="en-US" sz="2400" dirty="0"/>
              <a:t>Analyze the implementation of TQM systems in companies, to show how it corresponds to the positive outcomes of using such practices</a:t>
            </a:r>
            <a:endParaRPr lang="pl-PL" sz="2400" dirty="0"/>
          </a:p>
        </p:txBody>
      </p:sp>
    </p:spTree>
    <p:extLst>
      <p:ext uri="{BB962C8B-B14F-4D97-AF65-F5344CB8AC3E}">
        <p14:creationId xmlns:p14="http://schemas.microsoft.com/office/powerpoint/2010/main" val="177511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946FE6-02A1-490F-982A-96B19DA8A1EA}"/>
              </a:ext>
            </a:extLst>
          </p:cNvPr>
          <p:cNvSpPr>
            <a:spLocks noGrp="1"/>
          </p:cNvSpPr>
          <p:nvPr>
            <p:ph type="title"/>
          </p:nvPr>
        </p:nvSpPr>
        <p:spPr>
          <a:xfrm>
            <a:off x="635000" y="640823"/>
            <a:ext cx="3418659" cy="5583148"/>
          </a:xfrm>
        </p:spPr>
        <p:txBody>
          <a:bodyPr anchor="ctr">
            <a:normAutofit/>
          </a:bodyPr>
          <a:lstStyle/>
          <a:p>
            <a:r>
              <a:rPr lang="en-US" sz="5000"/>
              <a:t>Current Information </a:t>
            </a:r>
            <a:endParaRPr lang="pl-PL" sz="50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DB768B4-3944-455E-AA86-FF45D2142A6F}"/>
              </a:ext>
            </a:extLst>
          </p:cNvPr>
          <p:cNvGraphicFramePr>
            <a:graphicFrameLocks noGrp="1"/>
          </p:cNvGraphicFramePr>
          <p:nvPr>
            <p:ph idx="1"/>
            <p:extLst>
              <p:ext uri="{D42A27DB-BD31-4B8C-83A1-F6EECF244321}">
                <p14:modId xmlns:p14="http://schemas.microsoft.com/office/powerpoint/2010/main" val="174090024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3570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E38621-4358-4A23-80E2-2634CA8328D0}"/>
              </a:ext>
            </a:extLst>
          </p:cNvPr>
          <p:cNvPicPr>
            <a:picLocks noChangeAspect="1"/>
          </p:cNvPicPr>
          <p:nvPr/>
        </p:nvPicPr>
        <p:blipFill rotWithShape="1">
          <a:blip r:embed="rId2">
            <a:duotone>
              <a:prstClr val="black"/>
              <a:schemeClr val="tx2">
                <a:tint val="45000"/>
                <a:satMod val="400000"/>
              </a:schemeClr>
            </a:duotone>
            <a:alphaModFix amt="25000"/>
          </a:blip>
          <a:srcRect b="15730"/>
          <a:stretch/>
        </p:blipFill>
        <p:spPr>
          <a:xfrm>
            <a:off x="0" y="-209549"/>
            <a:ext cx="12191980" cy="6857999"/>
          </a:xfrm>
          <a:prstGeom prst="rect">
            <a:avLst/>
          </a:prstGeom>
        </p:spPr>
      </p:pic>
      <p:sp>
        <p:nvSpPr>
          <p:cNvPr id="2" name="Title 1">
            <a:extLst>
              <a:ext uri="{FF2B5EF4-FFF2-40B4-BE49-F238E27FC236}">
                <a16:creationId xmlns:a16="http://schemas.microsoft.com/office/drawing/2014/main" id="{1D57EB2E-D68C-4891-A442-6C6147FE9B17}"/>
              </a:ext>
            </a:extLst>
          </p:cNvPr>
          <p:cNvSpPr>
            <a:spLocks noGrp="1"/>
          </p:cNvSpPr>
          <p:nvPr>
            <p:ph type="title"/>
          </p:nvPr>
        </p:nvSpPr>
        <p:spPr>
          <a:xfrm>
            <a:off x="838200" y="365125"/>
            <a:ext cx="10515600" cy="1325563"/>
          </a:xfrm>
        </p:spPr>
        <p:txBody>
          <a:bodyPr>
            <a:normAutofit/>
          </a:bodyPr>
          <a:lstStyle/>
          <a:p>
            <a:r>
              <a:rPr lang="en-US"/>
              <a:t>Method Used</a:t>
            </a:r>
            <a:endParaRPr lang="pl-PL"/>
          </a:p>
        </p:txBody>
      </p:sp>
      <p:graphicFrame>
        <p:nvGraphicFramePr>
          <p:cNvPr id="5" name="Content Placeholder 2">
            <a:extLst>
              <a:ext uri="{FF2B5EF4-FFF2-40B4-BE49-F238E27FC236}">
                <a16:creationId xmlns:a16="http://schemas.microsoft.com/office/drawing/2014/main" id="{74216C88-792F-4BB3-8EE4-4D0654C1BB13}"/>
              </a:ext>
            </a:extLst>
          </p:cNvPr>
          <p:cNvGraphicFramePr>
            <a:graphicFrameLocks noGrp="1"/>
          </p:cNvGraphicFramePr>
          <p:nvPr>
            <p:ph idx="1"/>
            <p:extLst>
              <p:ext uri="{D42A27DB-BD31-4B8C-83A1-F6EECF244321}">
                <p14:modId xmlns:p14="http://schemas.microsoft.com/office/powerpoint/2010/main" val="13722131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270378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A3326-064E-410C-B307-372A06CC42EE}"/>
              </a:ext>
            </a:extLst>
          </p:cNvPr>
          <p:cNvSpPr>
            <a:spLocks noGrp="1"/>
          </p:cNvSpPr>
          <p:nvPr>
            <p:ph type="title"/>
          </p:nvPr>
        </p:nvSpPr>
        <p:spPr>
          <a:xfrm>
            <a:off x="640080" y="325369"/>
            <a:ext cx="4368602" cy="1956841"/>
          </a:xfrm>
        </p:spPr>
        <p:txBody>
          <a:bodyPr anchor="b">
            <a:normAutofit/>
          </a:bodyPr>
          <a:lstStyle/>
          <a:p>
            <a:r>
              <a:rPr lang="en-US" sz="5400"/>
              <a:t>Results Example</a:t>
            </a:r>
            <a:endParaRPr lang="pl-PL" sz="5400"/>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663C47-AAB7-4BED-8D55-C27EADFA7363}"/>
              </a:ext>
            </a:extLst>
          </p:cNvPr>
          <p:cNvSpPr>
            <a:spLocks noGrp="1"/>
          </p:cNvSpPr>
          <p:nvPr>
            <p:ph idx="1"/>
          </p:nvPr>
        </p:nvSpPr>
        <p:spPr>
          <a:xfrm>
            <a:off x="640080" y="2872899"/>
            <a:ext cx="4243589" cy="3320668"/>
          </a:xfrm>
        </p:spPr>
        <p:txBody>
          <a:bodyPr>
            <a:normAutofit/>
          </a:bodyPr>
          <a:lstStyle/>
          <a:p>
            <a:r>
              <a:rPr lang="en-US" sz="1700" dirty="0"/>
              <a:t>Showing the statistical data obtained from the questionnaire in the form of graphs and tables</a:t>
            </a:r>
          </a:p>
          <a:p>
            <a:r>
              <a:rPr lang="en-US" sz="1700"/>
              <a:t>Collecting data </a:t>
            </a:r>
            <a:r>
              <a:rPr lang="en-US" sz="1700" dirty="0"/>
              <a:t>through the interview process to conclude on how many businesses practice TQM in their manufacturing process or other services</a:t>
            </a:r>
          </a:p>
          <a:p>
            <a:r>
              <a:rPr lang="en-US" sz="1700" dirty="0"/>
              <a:t>Examine results from businesses that have used TQM and those who skipped the practice entirely to conclude on the effectiveness of using TQM   </a:t>
            </a:r>
          </a:p>
          <a:p>
            <a:endParaRPr lang="en-US" sz="1700" dirty="0"/>
          </a:p>
          <a:p>
            <a:endParaRPr lang="en-US" sz="1700" dirty="0"/>
          </a:p>
          <a:p>
            <a:endParaRPr lang="en-US" sz="1700" dirty="0"/>
          </a:p>
          <a:p>
            <a:endParaRPr lang="pl-PL" sz="1700" dirty="0"/>
          </a:p>
        </p:txBody>
      </p:sp>
      <p:pic>
        <p:nvPicPr>
          <p:cNvPr id="5" name="Picture 4" descr="Magnifying glass showing decling performance">
            <a:extLst>
              <a:ext uri="{FF2B5EF4-FFF2-40B4-BE49-F238E27FC236}">
                <a16:creationId xmlns:a16="http://schemas.microsoft.com/office/drawing/2014/main" id="{42F9414B-CB7D-4724-9D72-78C965799CCE}"/>
              </a:ext>
            </a:extLst>
          </p:cNvPr>
          <p:cNvPicPr>
            <a:picLocks noChangeAspect="1"/>
          </p:cNvPicPr>
          <p:nvPr/>
        </p:nvPicPr>
        <p:blipFill rotWithShape="1">
          <a:blip r:embed="rId2"/>
          <a:srcRect l="1280" r="317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3398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088F8-BCAD-4D86-A76E-DBB302F9FB49}"/>
              </a:ext>
            </a:extLst>
          </p:cNvPr>
          <p:cNvSpPr>
            <a:spLocks noGrp="1"/>
          </p:cNvSpPr>
          <p:nvPr>
            <p:ph type="title"/>
          </p:nvPr>
        </p:nvSpPr>
        <p:spPr>
          <a:xfrm>
            <a:off x="5297762" y="329184"/>
            <a:ext cx="6251110" cy="1783080"/>
          </a:xfrm>
        </p:spPr>
        <p:txBody>
          <a:bodyPr anchor="b">
            <a:normAutofit/>
          </a:bodyPr>
          <a:lstStyle/>
          <a:p>
            <a:r>
              <a:rPr lang="en-US" sz="5400"/>
              <a:t>Expected Conclusion</a:t>
            </a:r>
            <a:endParaRPr lang="pl-PL" sz="5400"/>
          </a:p>
        </p:txBody>
      </p:sp>
      <p:pic>
        <p:nvPicPr>
          <p:cNvPr id="14" name="Picture 4" descr="Light bulb on yellow background with sketched light beams and cord">
            <a:extLst>
              <a:ext uri="{FF2B5EF4-FFF2-40B4-BE49-F238E27FC236}">
                <a16:creationId xmlns:a16="http://schemas.microsoft.com/office/drawing/2014/main" id="{2C2E551D-3063-49A7-B5F4-B54A308D55E5}"/>
              </a:ext>
            </a:extLst>
          </p:cNvPr>
          <p:cNvPicPr>
            <a:picLocks noChangeAspect="1"/>
          </p:cNvPicPr>
          <p:nvPr/>
        </p:nvPicPr>
        <p:blipFill rotWithShape="1">
          <a:blip r:embed="rId2"/>
          <a:srcRect l="51246" r="698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784F49-372E-4EF0-B241-CC695FE348A4}"/>
              </a:ext>
            </a:extLst>
          </p:cNvPr>
          <p:cNvSpPr>
            <a:spLocks noGrp="1"/>
          </p:cNvSpPr>
          <p:nvPr>
            <p:ph idx="1"/>
          </p:nvPr>
        </p:nvSpPr>
        <p:spPr>
          <a:xfrm>
            <a:off x="5297762" y="2706624"/>
            <a:ext cx="6251110" cy="3483864"/>
          </a:xfrm>
        </p:spPr>
        <p:txBody>
          <a:bodyPr>
            <a:normAutofit/>
          </a:bodyPr>
          <a:lstStyle/>
          <a:p>
            <a:r>
              <a:rPr lang="en-US" sz="1900"/>
              <a:t>The benefit of establishing total quality management emerges from leadership and employee commitment so that organizations can gain a sustainable competitive edge and an increase in performance </a:t>
            </a:r>
          </a:p>
          <a:p>
            <a:r>
              <a:rPr lang="en-US" sz="1900"/>
              <a:t>High levels of TQM have a significant and positive impact on customer satisfaction on the other hand a poorly conducted quality management system my not result the same conclusion</a:t>
            </a:r>
          </a:p>
          <a:p>
            <a:r>
              <a:rPr lang="en-US" sz="1900"/>
              <a:t>Businesses that have in use established a TQM system in their production process have a higher statistical advantage in customer satisfaction from those companies who have not.</a:t>
            </a:r>
            <a:endParaRPr lang="pl-PL" sz="1900"/>
          </a:p>
        </p:txBody>
      </p:sp>
    </p:spTree>
    <p:extLst>
      <p:ext uri="{BB962C8B-B14F-4D97-AF65-F5344CB8AC3E}">
        <p14:creationId xmlns:p14="http://schemas.microsoft.com/office/powerpoint/2010/main" val="1702300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645</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Bachelor Thesis  Presentation</vt:lpstr>
      <vt:lpstr> Outline</vt:lpstr>
      <vt:lpstr>Introduction</vt:lpstr>
      <vt:lpstr>Introduction</vt:lpstr>
      <vt:lpstr>Aim Of The Research</vt:lpstr>
      <vt:lpstr>Current Information </vt:lpstr>
      <vt:lpstr>Method Used</vt:lpstr>
      <vt:lpstr>Results Example</vt:lpstr>
      <vt:lpstr>Expected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Bachelor Thesis  Presentation</dc:title>
  <dc:creator>ayman reslan</dc:creator>
  <cp:lastModifiedBy>ayman reslan</cp:lastModifiedBy>
  <cp:revision>6</cp:revision>
  <dcterms:created xsi:type="dcterms:W3CDTF">2021-12-29T16:41:14Z</dcterms:created>
  <dcterms:modified xsi:type="dcterms:W3CDTF">2022-01-26T09:05:43Z</dcterms:modified>
</cp:coreProperties>
</file>