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7" r:id="rId2"/>
    <p:sldId id="258" r:id="rId3"/>
    <p:sldId id="271" r:id="rId4"/>
    <p:sldId id="272"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sv-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65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50"/>
    <p:restoredTop sz="74600"/>
  </p:normalViewPr>
  <p:slideViewPr>
    <p:cSldViewPr snapToGrid="0">
      <p:cViewPr varScale="1">
        <p:scale>
          <a:sx n="96" d="100"/>
          <a:sy n="96" d="100"/>
        </p:scale>
        <p:origin x="1112"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BD5FF5-A478-1F4B-92CB-8DCF80134767}" type="doc">
      <dgm:prSet loTypeId="urn:microsoft.com/office/officeart/2005/8/layout/pyramid1" loCatId="" qsTypeId="urn:microsoft.com/office/officeart/2005/8/quickstyle/simple1" qsCatId="simple" csTypeId="urn:microsoft.com/office/officeart/2005/8/colors/accent1_2" csCatId="accent1" phldr="1"/>
      <dgm:spPr/>
      <dgm:t>
        <a:bodyPr/>
        <a:lstStyle/>
        <a:p>
          <a:endParaRPr lang="sv-SE"/>
        </a:p>
      </dgm:t>
    </dgm:pt>
    <dgm:pt modelId="{BF72727E-E4A3-CE42-9FD5-7878833FE93E}">
      <dgm:prSet phldrT="[Text]" custT="1"/>
      <dgm:spPr/>
      <dgm:t>
        <a:bodyPr/>
        <a:lstStyle/>
        <a:p>
          <a:r>
            <a:rPr lang="sv-SE" sz="1500" dirty="0">
              <a:solidFill>
                <a:schemeClr val="bg1"/>
              </a:solidFill>
              <a:latin typeface="Eurostile" panose="020B0504020202050204" pitchFamily="34" charset="77"/>
            </a:rPr>
            <a:t>Self </a:t>
          </a:r>
          <a:r>
            <a:rPr lang="sv-SE" sz="1500" dirty="0" err="1">
              <a:solidFill>
                <a:schemeClr val="bg1"/>
              </a:solidFill>
              <a:latin typeface="Eurostile" panose="020B0504020202050204" pitchFamily="34" charset="77"/>
            </a:rPr>
            <a:t>actualisation</a:t>
          </a:r>
          <a:endParaRPr lang="sv-SE" sz="1500" dirty="0">
            <a:solidFill>
              <a:schemeClr val="bg1"/>
            </a:solidFill>
            <a:latin typeface="Eurostile" panose="020B0504020202050204" pitchFamily="34" charset="77"/>
          </a:endParaRPr>
        </a:p>
      </dgm:t>
    </dgm:pt>
    <dgm:pt modelId="{84404310-D095-9F49-BB5B-0EF850A18B6A}" type="parTrans" cxnId="{13D11129-FFE9-5E42-867C-FE0D395A04BE}">
      <dgm:prSet/>
      <dgm:spPr/>
      <dgm:t>
        <a:bodyPr/>
        <a:lstStyle/>
        <a:p>
          <a:endParaRPr lang="sv-SE"/>
        </a:p>
      </dgm:t>
    </dgm:pt>
    <dgm:pt modelId="{47975FEA-E070-A04B-9B2A-E6230382B54A}" type="sibTrans" cxnId="{13D11129-FFE9-5E42-867C-FE0D395A04BE}">
      <dgm:prSet/>
      <dgm:spPr/>
      <dgm:t>
        <a:bodyPr/>
        <a:lstStyle/>
        <a:p>
          <a:endParaRPr lang="sv-SE"/>
        </a:p>
      </dgm:t>
    </dgm:pt>
    <dgm:pt modelId="{A726C0F8-3806-FB46-8067-42C014A46BBE}">
      <dgm:prSet phldrT="[Text]" custT="1"/>
      <dgm:spPr/>
      <dgm:t>
        <a:bodyPr/>
        <a:lstStyle/>
        <a:p>
          <a:r>
            <a:rPr lang="sv-SE" sz="1500" dirty="0" err="1">
              <a:solidFill>
                <a:schemeClr val="bg1"/>
              </a:solidFill>
              <a:latin typeface="Eurostile" panose="020B0504020202050204" pitchFamily="34" charset="77"/>
            </a:rPr>
            <a:t>Esteem</a:t>
          </a:r>
          <a:r>
            <a:rPr lang="sv-SE" sz="1500" dirty="0">
              <a:solidFill>
                <a:schemeClr val="bg1"/>
              </a:solidFill>
              <a:latin typeface="Eurostile" panose="020B0504020202050204" pitchFamily="34" charset="77"/>
            </a:rPr>
            <a:t> </a:t>
          </a:r>
          <a:r>
            <a:rPr lang="sv-SE" sz="1500" dirty="0" err="1">
              <a:solidFill>
                <a:schemeClr val="bg1"/>
              </a:solidFill>
              <a:latin typeface="Eurostile" panose="020B0504020202050204" pitchFamily="34" charset="77"/>
            </a:rPr>
            <a:t>needs</a:t>
          </a:r>
          <a:endParaRPr lang="sv-SE" sz="1500" dirty="0">
            <a:solidFill>
              <a:schemeClr val="bg1"/>
            </a:solidFill>
            <a:latin typeface="Eurostile" panose="020B0504020202050204" pitchFamily="34" charset="77"/>
          </a:endParaRPr>
        </a:p>
      </dgm:t>
    </dgm:pt>
    <dgm:pt modelId="{A0196847-320D-4E4D-8000-1748CD1C8276}" type="parTrans" cxnId="{49C31FD4-6863-8D4A-8D41-125BB5268E8A}">
      <dgm:prSet/>
      <dgm:spPr/>
      <dgm:t>
        <a:bodyPr/>
        <a:lstStyle/>
        <a:p>
          <a:endParaRPr lang="sv-SE"/>
        </a:p>
      </dgm:t>
    </dgm:pt>
    <dgm:pt modelId="{EC4030F2-18B3-7040-8F65-6FA44FD2915D}" type="sibTrans" cxnId="{49C31FD4-6863-8D4A-8D41-125BB5268E8A}">
      <dgm:prSet/>
      <dgm:spPr/>
      <dgm:t>
        <a:bodyPr/>
        <a:lstStyle/>
        <a:p>
          <a:endParaRPr lang="sv-SE"/>
        </a:p>
      </dgm:t>
    </dgm:pt>
    <dgm:pt modelId="{6B020CA7-C781-BE4D-B32E-E76D623CADED}">
      <dgm:prSet phldrT="[Text]" custT="1"/>
      <dgm:spPr/>
      <dgm:t>
        <a:bodyPr/>
        <a:lstStyle/>
        <a:p>
          <a:r>
            <a:rPr lang="sv-SE" sz="1500" dirty="0" err="1">
              <a:solidFill>
                <a:schemeClr val="bg1"/>
              </a:solidFill>
              <a:latin typeface="Eurostile" panose="020B0504020202050204" pitchFamily="34" charset="77"/>
            </a:rPr>
            <a:t>Belongingness</a:t>
          </a:r>
          <a:r>
            <a:rPr lang="sv-SE" sz="1500" dirty="0">
              <a:solidFill>
                <a:schemeClr val="bg1"/>
              </a:solidFill>
              <a:latin typeface="Eurostile" panose="020B0504020202050204" pitchFamily="34" charset="77"/>
            </a:rPr>
            <a:t> &amp; Love </a:t>
          </a:r>
          <a:r>
            <a:rPr lang="sv-SE" sz="1500" dirty="0" err="1">
              <a:solidFill>
                <a:schemeClr val="bg1"/>
              </a:solidFill>
              <a:latin typeface="Eurostile" panose="020B0504020202050204" pitchFamily="34" charset="77"/>
            </a:rPr>
            <a:t>needs</a:t>
          </a:r>
          <a:endParaRPr lang="sv-SE" sz="1500" dirty="0">
            <a:solidFill>
              <a:schemeClr val="bg1"/>
            </a:solidFill>
            <a:latin typeface="Eurostile" panose="020B0504020202050204" pitchFamily="34" charset="77"/>
          </a:endParaRPr>
        </a:p>
      </dgm:t>
    </dgm:pt>
    <dgm:pt modelId="{EFBC5A90-C40D-5E4A-9BB0-531E19054391}" type="parTrans" cxnId="{8A3A111A-0A4E-724A-A4AA-09E6F4CDB183}">
      <dgm:prSet/>
      <dgm:spPr/>
      <dgm:t>
        <a:bodyPr/>
        <a:lstStyle/>
        <a:p>
          <a:endParaRPr lang="sv-SE"/>
        </a:p>
      </dgm:t>
    </dgm:pt>
    <dgm:pt modelId="{460B2308-7C61-5E48-8B73-B603AC323EB4}" type="sibTrans" cxnId="{8A3A111A-0A4E-724A-A4AA-09E6F4CDB183}">
      <dgm:prSet/>
      <dgm:spPr/>
      <dgm:t>
        <a:bodyPr/>
        <a:lstStyle/>
        <a:p>
          <a:endParaRPr lang="sv-SE"/>
        </a:p>
      </dgm:t>
    </dgm:pt>
    <dgm:pt modelId="{11F83218-3D25-4C46-90AA-8F4BB71BB4C0}">
      <dgm:prSet custT="1"/>
      <dgm:spPr/>
      <dgm:t>
        <a:bodyPr/>
        <a:lstStyle/>
        <a:p>
          <a:r>
            <a:rPr lang="sv-SE" sz="1500" dirty="0" err="1">
              <a:solidFill>
                <a:schemeClr val="bg1"/>
              </a:solidFill>
              <a:latin typeface="Eurostile" panose="020B0504020202050204" pitchFamily="34" charset="77"/>
            </a:rPr>
            <a:t>Safety</a:t>
          </a:r>
          <a:r>
            <a:rPr lang="sv-SE" sz="1500" dirty="0">
              <a:solidFill>
                <a:schemeClr val="bg1"/>
              </a:solidFill>
              <a:latin typeface="Eurostile" panose="020B0504020202050204" pitchFamily="34" charset="77"/>
            </a:rPr>
            <a:t> </a:t>
          </a:r>
          <a:r>
            <a:rPr lang="sv-SE" sz="1500" dirty="0" err="1">
              <a:solidFill>
                <a:schemeClr val="bg1"/>
              </a:solidFill>
              <a:latin typeface="Eurostile" panose="020B0504020202050204" pitchFamily="34" charset="77"/>
            </a:rPr>
            <a:t>needs</a:t>
          </a:r>
          <a:endParaRPr lang="sv-SE" sz="1500" dirty="0">
            <a:solidFill>
              <a:schemeClr val="bg1"/>
            </a:solidFill>
            <a:latin typeface="Eurostile" panose="020B0504020202050204" pitchFamily="34" charset="77"/>
          </a:endParaRPr>
        </a:p>
      </dgm:t>
    </dgm:pt>
    <dgm:pt modelId="{4D8ECB42-68DD-2B41-96EC-07674C418310}" type="parTrans" cxnId="{9181B01E-C0F0-7A4D-B1D6-9955AE56B743}">
      <dgm:prSet/>
      <dgm:spPr/>
      <dgm:t>
        <a:bodyPr/>
        <a:lstStyle/>
        <a:p>
          <a:endParaRPr lang="sv-SE"/>
        </a:p>
      </dgm:t>
    </dgm:pt>
    <dgm:pt modelId="{416CC2F5-165D-314E-BC48-445A814E8031}" type="sibTrans" cxnId="{9181B01E-C0F0-7A4D-B1D6-9955AE56B743}">
      <dgm:prSet/>
      <dgm:spPr/>
      <dgm:t>
        <a:bodyPr/>
        <a:lstStyle/>
        <a:p>
          <a:endParaRPr lang="sv-SE"/>
        </a:p>
      </dgm:t>
    </dgm:pt>
    <dgm:pt modelId="{97594069-56D4-CC4E-9F14-D68D6DD6E06B}">
      <dgm:prSet custT="1"/>
      <dgm:spPr/>
      <dgm:t>
        <a:bodyPr/>
        <a:lstStyle/>
        <a:p>
          <a:r>
            <a:rPr lang="sv-SE" sz="1500" dirty="0" err="1">
              <a:solidFill>
                <a:schemeClr val="bg1"/>
              </a:solidFill>
              <a:latin typeface="Eurostile" panose="020B0504020202050204" pitchFamily="34" charset="77"/>
            </a:rPr>
            <a:t>Physiological</a:t>
          </a:r>
          <a:r>
            <a:rPr lang="sv-SE" sz="1500" dirty="0">
              <a:solidFill>
                <a:schemeClr val="bg1"/>
              </a:solidFill>
              <a:latin typeface="Eurostile" panose="020B0504020202050204" pitchFamily="34" charset="77"/>
            </a:rPr>
            <a:t> </a:t>
          </a:r>
          <a:r>
            <a:rPr lang="sv-SE" sz="1500" dirty="0" err="1">
              <a:solidFill>
                <a:schemeClr val="bg1"/>
              </a:solidFill>
              <a:latin typeface="Eurostile" panose="020B0504020202050204" pitchFamily="34" charset="77"/>
            </a:rPr>
            <a:t>needs</a:t>
          </a:r>
          <a:endParaRPr lang="sv-SE" sz="1500" dirty="0">
            <a:solidFill>
              <a:schemeClr val="bg1"/>
            </a:solidFill>
            <a:latin typeface="Eurostile" panose="020B0504020202050204" pitchFamily="34" charset="77"/>
          </a:endParaRPr>
        </a:p>
      </dgm:t>
    </dgm:pt>
    <dgm:pt modelId="{FF1D66C8-19FF-9640-BDA2-230075E7E128}" type="parTrans" cxnId="{280FFAB9-1F7D-164C-948F-E62CE79C24C0}">
      <dgm:prSet/>
      <dgm:spPr/>
      <dgm:t>
        <a:bodyPr/>
        <a:lstStyle/>
        <a:p>
          <a:endParaRPr lang="sv-SE"/>
        </a:p>
      </dgm:t>
    </dgm:pt>
    <dgm:pt modelId="{D10B3A98-4738-3C4E-B5AE-5952B656D1B1}" type="sibTrans" cxnId="{280FFAB9-1F7D-164C-948F-E62CE79C24C0}">
      <dgm:prSet/>
      <dgm:spPr/>
      <dgm:t>
        <a:bodyPr/>
        <a:lstStyle/>
        <a:p>
          <a:endParaRPr lang="sv-SE"/>
        </a:p>
      </dgm:t>
    </dgm:pt>
    <dgm:pt modelId="{AD7FDF10-6456-4F49-AD28-55932EB0AEBD}" type="pres">
      <dgm:prSet presAssocID="{3BBD5FF5-A478-1F4B-92CB-8DCF80134767}" presName="Name0" presStyleCnt="0">
        <dgm:presLayoutVars>
          <dgm:dir/>
          <dgm:animLvl val="lvl"/>
          <dgm:resizeHandles val="exact"/>
        </dgm:presLayoutVars>
      </dgm:prSet>
      <dgm:spPr/>
    </dgm:pt>
    <dgm:pt modelId="{78BB6155-A817-7142-A377-9704C002C83E}" type="pres">
      <dgm:prSet presAssocID="{BF72727E-E4A3-CE42-9FD5-7878833FE93E}" presName="Name8" presStyleCnt="0"/>
      <dgm:spPr/>
    </dgm:pt>
    <dgm:pt modelId="{D44E8320-8E25-844B-B794-62943CEAC2AB}" type="pres">
      <dgm:prSet presAssocID="{BF72727E-E4A3-CE42-9FD5-7878833FE93E}" presName="level" presStyleLbl="node1" presStyleIdx="0" presStyleCnt="5">
        <dgm:presLayoutVars>
          <dgm:chMax val="1"/>
          <dgm:bulletEnabled val="1"/>
        </dgm:presLayoutVars>
      </dgm:prSet>
      <dgm:spPr/>
    </dgm:pt>
    <dgm:pt modelId="{6E6E50D9-7DB5-C046-BF89-108A6FA72D8A}" type="pres">
      <dgm:prSet presAssocID="{BF72727E-E4A3-CE42-9FD5-7878833FE93E}" presName="levelTx" presStyleLbl="revTx" presStyleIdx="0" presStyleCnt="0">
        <dgm:presLayoutVars>
          <dgm:chMax val="1"/>
          <dgm:bulletEnabled val="1"/>
        </dgm:presLayoutVars>
      </dgm:prSet>
      <dgm:spPr/>
    </dgm:pt>
    <dgm:pt modelId="{F3A02223-4671-DB4D-AEB7-4F4E35523B9B}" type="pres">
      <dgm:prSet presAssocID="{A726C0F8-3806-FB46-8067-42C014A46BBE}" presName="Name8" presStyleCnt="0"/>
      <dgm:spPr/>
    </dgm:pt>
    <dgm:pt modelId="{59FCBE5B-1D96-4348-BF4D-50B3B751DBCF}" type="pres">
      <dgm:prSet presAssocID="{A726C0F8-3806-FB46-8067-42C014A46BBE}" presName="level" presStyleLbl="node1" presStyleIdx="1" presStyleCnt="5">
        <dgm:presLayoutVars>
          <dgm:chMax val="1"/>
          <dgm:bulletEnabled val="1"/>
        </dgm:presLayoutVars>
      </dgm:prSet>
      <dgm:spPr/>
    </dgm:pt>
    <dgm:pt modelId="{DDF43CD5-7571-1245-AC38-7E0594AB1274}" type="pres">
      <dgm:prSet presAssocID="{A726C0F8-3806-FB46-8067-42C014A46BBE}" presName="levelTx" presStyleLbl="revTx" presStyleIdx="0" presStyleCnt="0">
        <dgm:presLayoutVars>
          <dgm:chMax val="1"/>
          <dgm:bulletEnabled val="1"/>
        </dgm:presLayoutVars>
      </dgm:prSet>
      <dgm:spPr/>
    </dgm:pt>
    <dgm:pt modelId="{C83C7FA4-E26B-3145-B3A8-1D656D2F9532}" type="pres">
      <dgm:prSet presAssocID="{6B020CA7-C781-BE4D-B32E-E76D623CADED}" presName="Name8" presStyleCnt="0"/>
      <dgm:spPr/>
    </dgm:pt>
    <dgm:pt modelId="{0A251596-F292-6543-8FB4-63C925CC62F1}" type="pres">
      <dgm:prSet presAssocID="{6B020CA7-C781-BE4D-B32E-E76D623CADED}" presName="level" presStyleLbl="node1" presStyleIdx="2" presStyleCnt="5">
        <dgm:presLayoutVars>
          <dgm:chMax val="1"/>
          <dgm:bulletEnabled val="1"/>
        </dgm:presLayoutVars>
      </dgm:prSet>
      <dgm:spPr/>
    </dgm:pt>
    <dgm:pt modelId="{05534EBE-83D4-354D-83E2-65880DDDC561}" type="pres">
      <dgm:prSet presAssocID="{6B020CA7-C781-BE4D-B32E-E76D623CADED}" presName="levelTx" presStyleLbl="revTx" presStyleIdx="0" presStyleCnt="0">
        <dgm:presLayoutVars>
          <dgm:chMax val="1"/>
          <dgm:bulletEnabled val="1"/>
        </dgm:presLayoutVars>
      </dgm:prSet>
      <dgm:spPr/>
    </dgm:pt>
    <dgm:pt modelId="{78672F45-25FA-214A-807B-8951E5959A39}" type="pres">
      <dgm:prSet presAssocID="{11F83218-3D25-4C46-90AA-8F4BB71BB4C0}" presName="Name8" presStyleCnt="0"/>
      <dgm:spPr/>
    </dgm:pt>
    <dgm:pt modelId="{765FA74E-F074-F94B-811E-E3EF82AED1C9}" type="pres">
      <dgm:prSet presAssocID="{11F83218-3D25-4C46-90AA-8F4BB71BB4C0}" presName="level" presStyleLbl="node1" presStyleIdx="3" presStyleCnt="5">
        <dgm:presLayoutVars>
          <dgm:chMax val="1"/>
          <dgm:bulletEnabled val="1"/>
        </dgm:presLayoutVars>
      </dgm:prSet>
      <dgm:spPr/>
    </dgm:pt>
    <dgm:pt modelId="{9CD3B567-3EE9-5647-972B-54EF52760902}" type="pres">
      <dgm:prSet presAssocID="{11F83218-3D25-4C46-90AA-8F4BB71BB4C0}" presName="levelTx" presStyleLbl="revTx" presStyleIdx="0" presStyleCnt="0">
        <dgm:presLayoutVars>
          <dgm:chMax val="1"/>
          <dgm:bulletEnabled val="1"/>
        </dgm:presLayoutVars>
      </dgm:prSet>
      <dgm:spPr/>
    </dgm:pt>
    <dgm:pt modelId="{73B468B2-1EA0-1749-833F-35C472D10F1E}" type="pres">
      <dgm:prSet presAssocID="{97594069-56D4-CC4E-9F14-D68D6DD6E06B}" presName="Name8" presStyleCnt="0"/>
      <dgm:spPr/>
    </dgm:pt>
    <dgm:pt modelId="{66941397-85F7-4141-A507-605F5DD14538}" type="pres">
      <dgm:prSet presAssocID="{97594069-56D4-CC4E-9F14-D68D6DD6E06B}" presName="level" presStyleLbl="node1" presStyleIdx="4" presStyleCnt="5" custLinFactNeighborY="0">
        <dgm:presLayoutVars>
          <dgm:chMax val="1"/>
          <dgm:bulletEnabled val="1"/>
        </dgm:presLayoutVars>
      </dgm:prSet>
      <dgm:spPr/>
    </dgm:pt>
    <dgm:pt modelId="{F3E67F19-D699-B842-ABA7-A29C2EECCAFD}" type="pres">
      <dgm:prSet presAssocID="{97594069-56D4-CC4E-9F14-D68D6DD6E06B}" presName="levelTx" presStyleLbl="revTx" presStyleIdx="0" presStyleCnt="0">
        <dgm:presLayoutVars>
          <dgm:chMax val="1"/>
          <dgm:bulletEnabled val="1"/>
        </dgm:presLayoutVars>
      </dgm:prSet>
      <dgm:spPr/>
    </dgm:pt>
  </dgm:ptLst>
  <dgm:cxnLst>
    <dgm:cxn modelId="{8A3A111A-0A4E-724A-A4AA-09E6F4CDB183}" srcId="{3BBD5FF5-A478-1F4B-92CB-8DCF80134767}" destId="{6B020CA7-C781-BE4D-B32E-E76D623CADED}" srcOrd="2" destOrd="0" parTransId="{EFBC5A90-C40D-5E4A-9BB0-531E19054391}" sibTransId="{460B2308-7C61-5E48-8B73-B603AC323EB4}"/>
    <dgm:cxn modelId="{9181B01E-C0F0-7A4D-B1D6-9955AE56B743}" srcId="{3BBD5FF5-A478-1F4B-92CB-8DCF80134767}" destId="{11F83218-3D25-4C46-90AA-8F4BB71BB4C0}" srcOrd="3" destOrd="0" parTransId="{4D8ECB42-68DD-2B41-96EC-07674C418310}" sibTransId="{416CC2F5-165D-314E-BC48-445A814E8031}"/>
    <dgm:cxn modelId="{13D11129-FFE9-5E42-867C-FE0D395A04BE}" srcId="{3BBD5FF5-A478-1F4B-92CB-8DCF80134767}" destId="{BF72727E-E4A3-CE42-9FD5-7878833FE93E}" srcOrd="0" destOrd="0" parTransId="{84404310-D095-9F49-BB5B-0EF850A18B6A}" sibTransId="{47975FEA-E070-A04B-9B2A-E6230382B54A}"/>
    <dgm:cxn modelId="{C66B4151-AC88-2E42-8251-D71CF76D9C74}" type="presOf" srcId="{97594069-56D4-CC4E-9F14-D68D6DD6E06B}" destId="{66941397-85F7-4141-A507-605F5DD14538}" srcOrd="0" destOrd="0" presId="urn:microsoft.com/office/officeart/2005/8/layout/pyramid1"/>
    <dgm:cxn modelId="{059FF651-01E6-D946-BE96-9ECC961C3F8A}" type="presOf" srcId="{97594069-56D4-CC4E-9F14-D68D6DD6E06B}" destId="{F3E67F19-D699-B842-ABA7-A29C2EECCAFD}" srcOrd="1" destOrd="0" presId="urn:microsoft.com/office/officeart/2005/8/layout/pyramid1"/>
    <dgm:cxn modelId="{46D64C68-F87E-054E-A440-CB7AF82F5A4D}" type="presOf" srcId="{A726C0F8-3806-FB46-8067-42C014A46BBE}" destId="{59FCBE5B-1D96-4348-BF4D-50B3B751DBCF}" srcOrd="0" destOrd="0" presId="urn:microsoft.com/office/officeart/2005/8/layout/pyramid1"/>
    <dgm:cxn modelId="{8BF74D95-C93B-EA46-8F82-A3C8E055AFB4}" type="presOf" srcId="{3BBD5FF5-A478-1F4B-92CB-8DCF80134767}" destId="{AD7FDF10-6456-4F49-AD28-55932EB0AEBD}" srcOrd="0" destOrd="0" presId="urn:microsoft.com/office/officeart/2005/8/layout/pyramid1"/>
    <dgm:cxn modelId="{75626B98-5E4E-B74E-BB43-28F142F201BE}" type="presOf" srcId="{11F83218-3D25-4C46-90AA-8F4BB71BB4C0}" destId="{9CD3B567-3EE9-5647-972B-54EF52760902}" srcOrd="1" destOrd="0" presId="urn:microsoft.com/office/officeart/2005/8/layout/pyramid1"/>
    <dgm:cxn modelId="{A966C19C-1DD5-4E4C-AD0E-AB4C0B1B9D9F}" type="presOf" srcId="{BF72727E-E4A3-CE42-9FD5-7878833FE93E}" destId="{6E6E50D9-7DB5-C046-BF89-108A6FA72D8A}" srcOrd="1" destOrd="0" presId="urn:microsoft.com/office/officeart/2005/8/layout/pyramid1"/>
    <dgm:cxn modelId="{F6C5DBAD-C628-B349-8243-484742083865}" type="presOf" srcId="{BF72727E-E4A3-CE42-9FD5-7878833FE93E}" destId="{D44E8320-8E25-844B-B794-62943CEAC2AB}" srcOrd="0" destOrd="0" presId="urn:microsoft.com/office/officeart/2005/8/layout/pyramid1"/>
    <dgm:cxn modelId="{4B7297B0-CFA3-714C-8801-4AF02A420DE6}" type="presOf" srcId="{A726C0F8-3806-FB46-8067-42C014A46BBE}" destId="{DDF43CD5-7571-1245-AC38-7E0594AB1274}" srcOrd="1" destOrd="0" presId="urn:microsoft.com/office/officeart/2005/8/layout/pyramid1"/>
    <dgm:cxn modelId="{280FFAB9-1F7D-164C-948F-E62CE79C24C0}" srcId="{3BBD5FF5-A478-1F4B-92CB-8DCF80134767}" destId="{97594069-56D4-CC4E-9F14-D68D6DD6E06B}" srcOrd="4" destOrd="0" parTransId="{FF1D66C8-19FF-9640-BDA2-230075E7E128}" sibTransId="{D10B3A98-4738-3C4E-B5AE-5952B656D1B1}"/>
    <dgm:cxn modelId="{582D27BC-3969-2F4C-AD04-9447803348B3}" type="presOf" srcId="{11F83218-3D25-4C46-90AA-8F4BB71BB4C0}" destId="{765FA74E-F074-F94B-811E-E3EF82AED1C9}" srcOrd="0" destOrd="0" presId="urn:microsoft.com/office/officeart/2005/8/layout/pyramid1"/>
    <dgm:cxn modelId="{49C31FD4-6863-8D4A-8D41-125BB5268E8A}" srcId="{3BBD5FF5-A478-1F4B-92CB-8DCF80134767}" destId="{A726C0F8-3806-FB46-8067-42C014A46BBE}" srcOrd="1" destOrd="0" parTransId="{A0196847-320D-4E4D-8000-1748CD1C8276}" sibTransId="{EC4030F2-18B3-7040-8F65-6FA44FD2915D}"/>
    <dgm:cxn modelId="{45BFD1E4-EAC4-474F-8D61-BB17517E45DB}" type="presOf" srcId="{6B020CA7-C781-BE4D-B32E-E76D623CADED}" destId="{0A251596-F292-6543-8FB4-63C925CC62F1}" srcOrd="0" destOrd="0" presId="urn:microsoft.com/office/officeart/2005/8/layout/pyramid1"/>
    <dgm:cxn modelId="{391408EA-9C43-9140-8452-0B54231C64C2}" type="presOf" srcId="{6B020CA7-C781-BE4D-B32E-E76D623CADED}" destId="{05534EBE-83D4-354D-83E2-65880DDDC561}" srcOrd="1" destOrd="0" presId="urn:microsoft.com/office/officeart/2005/8/layout/pyramid1"/>
    <dgm:cxn modelId="{14AE1DA4-3A1D-CE49-81CF-815743890BBA}" type="presParOf" srcId="{AD7FDF10-6456-4F49-AD28-55932EB0AEBD}" destId="{78BB6155-A817-7142-A377-9704C002C83E}" srcOrd="0" destOrd="0" presId="urn:microsoft.com/office/officeart/2005/8/layout/pyramid1"/>
    <dgm:cxn modelId="{9AB07C38-7324-7446-A477-4E7C9857A0BC}" type="presParOf" srcId="{78BB6155-A817-7142-A377-9704C002C83E}" destId="{D44E8320-8E25-844B-B794-62943CEAC2AB}" srcOrd="0" destOrd="0" presId="urn:microsoft.com/office/officeart/2005/8/layout/pyramid1"/>
    <dgm:cxn modelId="{56B1D7AE-32CE-DB42-AA1E-8A21841F2E64}" type="presParOf" srcId="{78BB6155-A817-7142-A377-9704C002C83E}" destId="{6E6E50D9-7DB5-C046-BF89-108A6FA72D8A}" srcOrd="1" destOrd="0" presId="urn:microsoft.com/office/officeart/2005/8/layout/pyramid1"/>
    <dgm:cxn modelId="{694B8ED8-BDB3-7746-915D-09E4E7051B02}" type="presParOf" srcId="{AD7FDF10-6456-4F49-AD28-55932EB0AEBD}" destId="{F3A02223-4671-DB4D-AEB7-4F4E35523B9B}" srcOrd="1" destOrd="0" presId="urn:microsoft.com/office/officeart/2005/8/layout/pyramid1"/>
    <dgm:cxn modelId="{C4926861-4B1D-2942-BEC3-FDD8B0DB574D}" type="presParOf" srcId="{F3A02223-4671-DB4D-AEB7-4F4E35523B9B}" destId="{59FCBE5B-1D96-4348-BF4D-50B3B751DBCF}" srcOrd="0" destOrd="0" presId="urn:microsoft.com/office/officeart/2005/8/layout/pyramid1"/>
    <dgm:cxn modelId="{38DAEBBB-2580-6D49-AB0E-A0B625BEDB47}" type="presParOf" srcId="{F3A02223-4671-DB4D-AEB7-4F4E35523B9B}" destId="{DDF43CD5-7571-1245-AC38-7E0594AB1274}" srcOrd="1" destOrd="0" presId="urn:microsoft.com/office/officeart/2005/8/layout/pyramid1"/>
    <dgm:cxn modelId="{2141ABE6-146E-224A-9674-50BCD46BD4F8}" type="presParOf" srcId="{AD7FDF10-6456-4F49-AD28-55932EB0AEBD}" destId="{C83C7FA4-E26B-3145-B3A8-1D656D2F9532}" srcOrd="2" destOrd="0" presId="urn:microsoft.com/office/officeart/2005/8/layout/pyramid1"/>
    <dgm:cxn modelId="{F7312471-29FB-B148-B0AE-DAEC7D4FC6AB}" type="presParOf" srcId="{C83C7FA4-E26B-3145-B3A8-1D656D2F9532}" destId="{0A251596-F292-6543-8FB4-63C925CC62F1}" srcOrd="0" destOrd="0" presId="urn:microsoft.com/office/officeart/2005/8/layout/pyramid1"/>
    <dgm:cxn modelId="{A6D97BB5-9C73-0642-8DB5-80D20F469D43}" type="presParOf" srcId="{C83C7FA4-E26B-3145-B3A8-1D656D2F9532}" destId="{05534EBE-83D4-354D-83E2-65880DDDC561}" srcOrd="1" destOrd="0" presId="urn:microsoft.com/office/officeart/2005/8/layout/pyramid1"/>
    <dgm:cxn modelId="{99C0DCC0-AA05-5140-941B-E9E67E55FD1B}" type="presParOf" srcId="{AD7FDF10-6456-4F49-AD28-55932EB0AEBD}" destId="{78672F45-25FA-214A-807B-8951E5959A39}" srcOrd="3" destOrd="0" presId="urn:microsoft.com/office/officeart/2005/8/layout/pyramid1"/>
    <dgm:cxn modelId="{2D4A31D4-D4D4-8440-94EE-7036AFDD58AB}" type="presParOf" srcId="{78672F45-25FA-214A-807B-8951E5959A39}" destId="{765FA74E-F074-F94B-811E-E3EF82AED1C9}" srcOrd="0" destOrd="0" presId="urn:microsoft.com/office/officeart/2005/8/layout/pyramid1"/>
    <dgm:cxn modelId="{A47F4FB4-DDBD-F84A-B6FE-A787E358C629}" type="presParOf" srcId="{78672F45-25FA-214A-807B-8951E5959A39}" destId="{9CD3B567-3EE9-5647-972B-54EF52760902}" srcOrd="1" destOrd="0" presId="urn:microsoft.com/office/officeart/2005/8/layout/pyramid1"/>
    <dgm:cxn modelId="{6CEAC891-EA5A-7B40-850A-314D7790DE5A}" type="presParOf" srcId="{AD7FDF10-6456-4F49-AD28-55932EB0AEBD}" destId="{73B468B2-1EA0-1749-833F-35C472D10F1E}" srcOrd="4" destOrd="0" presId="urn:microsoft.com/office/officeart/2005/8/layout/pyramid1"/>
    <dgm:cxn modelId="{07E834B1-B7C6-8247-97CC-F68CCCEF386D}" type="presParOf" srcId="{73B468B2-1EA0-1749-833F-35C472D10F1E}" destId="{66941397-85F7-4141-A507-605F5DD14538}" srcOrd="0" destOrd="0" presId="urn:microsoft.com/office/officeart/2005/8/layout/pyramid1"/>
    <dgm:cxn modelId="{DB3A7027-2299-E74A-8DDD-DC7D0904A8B8}" type="presParOf" srcId="{73B468B2-1EA0-1749-833F-35C472D10F1E}" destId="{F3E67F19-D699-B842-ABA7-A29C2EECCAFD}"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0D1B28-1410-0E41-AAA0-114526D0B3C3}" type="doc">
      <dgm:prSet loTypeId="urn:microsoft.com/office/officeart/2005/8/layout/arrow5" loCatId="" qsTypeId="urn:microsoft.com/office/officeart/2005/8/quickstyle/simple1" qsCatId="simple" csTypeId="urn:microsoft.com/office/officeart/2005/8/colors/accent1_2" csCatId="accent1" phldr="1"/>
      <dgm:spPr/>
      <dgm:t>
        <a:bodyPr/>
        <a:lstStyle/>
        <a:p>
          <a:endParaRPr lang="sv-SE"/>
        </a:p>
      </dgm:t>
    </dgm:pt>
    <dgm:pt modelId="{470E6EF1-4934-D347-8850-56384273B1DB}">
      <dgm:prSet phldrT="[Text]"/>
      <dgm:spPr/>
      <dgm:t>
        <a:bodyPr/>
        <a:lstStyle/>
        <a:p>
          <a:r>
            <a:rPr lang="sv-SE" dirty="0" err="1"/>
            <a:t>Hygiene</a:t>
          </a:r>
          <a:r>
            <a:rPr lang="sv-SE" dirty="0"/>
            <a:t> </a:t>
          </a:r>
          <a:r>
            <a:rPr lang="sv-SE" dirty="0" err="1"/>
            <a:t>factors</a:t>
          </a:r>
          <a:r>
            <a:rPr lang="sv-SE" dirty="0"/>
            <a:t> </a:t>
          </a:r>
        </a:p>
      </dgm:t>
    </dgm:pt>
    <dgm:pt modelId="{0AFB9F06-1AAC-3D4D-A74E-01FBB148E5F7}" type="parTrans" cxnId="{C007C565-0B42-114B-A88E-612991D565F5}">
      <dgm:prSet/>
      <dgm:spPr/>
      <dgm:t>
        <a:bodyPr/>
        <a:lstStyle/>
        <a:p>
          <a:endParaRPr lang="sv-SE"/>
        </a:p>
      </dgm:t>
    </dgm:pt>
    <dgm:pt modelId="{EF7B4853-D889-1C47-9A6D-4682CA318B19}" type="sibTrans" cxnId="{C007C565-0B42-114B-A88E-612991D565F5}">
      <dgm:prSet/>
      <dgm:spPr/>
      <dgm:t>
        <a:bodyPr/>
        <a:lstStyle/>
        <a:p>
          <a:endParaRPr lang="sv-SE"/>
        </a:p>
      </dgm:t>
    </dgm:pt>
    <dgm:pt modelId="{33C87D0C-4B98-3446-B763-DE57AC2BF03B}">
      <dgm:prSet phldrT="[Text]"/>
      <dgm:spPr/>
      <dgm:t>
        <a:bodyPr/>
        <a:lstStyle/>
        <a:p>
          <a:r>
            <a:rPr lang="sv-SE" dirty="0"/>
            <a:t>Motivation </a:t>
          </a:r>
          <a:r>
            <a:rPr lang="sv-SE" dirty="0" err="1"/>
            <a:t>factors</a:t>
          </a:r>
          <a:endParaRPr lang="sv-SE" dirty="0"/>
        </a:p>
      </dgm:t>
    </dgm:pt>
    <dgm:pt modelId="{FE705C74-C9A3-C149-B120-AA6C62E4069E}" type="parTrans" cxnId="{05E7A42F-2AF7-5941-8012-B3467D4DB96F}">
      <dgm:prSet/>
      <dgm:spPr/>
      <dgm:t>
        <a:bodyPr/>
        <a:lstStyle/>
        <a:p>
          <a:endParaRPr lang="sv-SE"/>
        </a:p>
      </dgm:t>
    </dgm:pt>
    <dgm:pt modelId="{0F3D3664-522A-3947-AF4E-B9F3072FBA65}" type="sibTrans" cxnId="{05E7A42F-2AF7-5941-8012-B3467D4DB96F}">
      <dgm:prSet/>
      <dgm:spPr/>
      <dgm:t>
        <a:bodyPr/>
        <a:lstStyle/>
        <a:p>
          <a:endParaRPr lang="sv-SE"/>
        </a:p>
      </dgm:t>
    </dgm:pt>
    <dgm:pt modelId="{3CE1D96A-B17C-074C-85EC-9346197ED2B9}" type="pres">
      <dgm:prSet presAssocID="{A10D1B28-1410-0E41-AAA0-114526D0B3C3}" presName="diagram" presStyleCnt="0">
        <dgm:presLayoutVars>
          <dgm:dir/>
          <dgm:resizeHandles val="exact"/>
        </dgm:presLayoutVars>
      </dgm:prSet>
      <dgm:spPr/>
    </dgm:pt>
    <dgm:pt modelId="{F3E4B71B-555C-4D48-8176-76F239FB9863}" type="pres">
      <dgm:prSet presAssocID="{470E6EF1-4934-D347-8850-56384273B1DB}" presName="arrow" presStyleLbl="node1" presStyleIdx="0" presStyleCnt="2" custAng="5400000" custScaleY="99467" custRadScaleRad="100458" custRadScaleInc="340">
        <dgm:presLayoutVars>
          <dgm:bulletEnabled val="1"/>
        </dgm:presLayoutVars>
      </dgm:prSet>
      <dgm:spPr/>
    </dgm:pt>
    <dgm:pt modelId="{F8551236-3371-1244-9095-EE100CEE846B}" type="pres">
      <dgm:prSet presAssocID="{33C87D0C-4B98-3446-B763-DE57AC2BF03B}" presName="arrow" presStyleLbl="node1" presStyleIdx="1" presStyleCnt="2" custAng="5400000">
        <dgm:presLayoutVars>
          <dgm:bulletEnabled val="1"/>
        </dgm:presLayoutVars>
      </dgm:prSet>
      <dgm:spPr/>
    </dgm:pt>
  </dgm:ptLst>
  <dgm:cxnLst>
    <dgm:cxn modelId="{05E7A42F-2AF7-5941-8012-B3467D4DB96F}" srcId="{A10D1B28-1410-0E41-AAA0-114526D0B3C3}" destId="{33C87D0C-4B98-3446-B763-DE57AC2BF03B}" srcOrd="1" destOrd="0" parTransId="{FE705C74-C9A3-C149-B120-AA6C62E4069E}" sibTransId="{0F3D3664-522A-3947-AF4E-B9F3072FBA65}"/>
    <dgm:cxn modelId="{C007C565-0B42-114B-A88E-612991D565F5}" srcId="{A10D1B28-1410-0E41-AAA0-114526D0B3C3}" destId="{470E6EF1-4934-D347-8850-56384273B1DB}" srcOrd="0" destOrd="0" parTransId="{0AFB9F06-1AAC-3D4D-A74E-01FBB148E5F7}" sibTransId="{EF7B4853-D889-1C47-9A6D-4682CA318B19}"/>
    <dgm:cxn modelId="{66AAC0B6-5BCE-B446-AA1B-AC52D5402EF1}" type="presOf" srcId="{A10D1B28-1410-0E41-AAA0-114526D0B3C3}" destId="{3CE1D96A-B17C-074C-85EC-9346197ED2B9}" srcOrd="0" destOrd="0" presId="urn:microsoft.com/office/officeart/2005/8/layout/arrow5"/>
    <dgm:cxn modelId="{514D26D2-9617-934A-9E6B-13F8061B3E6D}" type="presOf" srcId="{33C87D0C-4B98-3446-B763-DE57AC2BF03B}" destId="{F8551236-3371-1244-9095-EE100CEE846B}" srcOrd="0" destOrd="0" presId="urn:microsoft.com/office/officeart/2005/8/layout/arrow5"/>
    <dgm:cxn modelId="{48C06CFF-86CD-E94E-BEF8-386283712D92}" type="presOf" srcId="{470E6EF1-4934-D347-8850-56384273B1DB}" destId="{F3E4B71B-555C-4D48-8176-76F239FB9863}" srcOrd="0" destOrd="0" presId="urn:microsoft.com/office/officeart/2005/8/layout/arrow5"/>
    <dgm:cxn modelId="{F4836C24-35E6-DF44-B645-11752EF07102}" type="presParOf" srcId="{3CE1D96A-B17C-074C-85EC-9346197ED2B9}" destId="{F3E4B71B-555C-4D48-8176-76F239FB9863}" srcOrd="0" destOrd="0" presId="urn:microsoft.com/office/officeart/2005/8/layout/arrow5"/>
    <dgm:cxn modelId="{1B7A96DB-F296-B141-BF9F-860830A61E58}" type="presParOf" srcId="{3CE1D96A-B17C-074C-85EC-9346197ED2B9}" destId="{F8551236-3371-1244-9095-EE100CEE846B}"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A9364B-82CB-3F4F-8A75-EC9D0170CDEC}" type="doc">
      <dgm:prSet loTypeId="urn:microsoft.com/office/officeart/2005/8/layout/chevron1" loCatId="" qsTypeId="urn:microsoft.com/office/officeart/2005/8/quickstyle/simple1" qsCatId="simple" csTypeId="urn:microsoft.com/office/officeart/2005/8/colors/accent1_2" csCatId="accent1" phldr="1"/>
      <dgm:spPr/>
    </dgm:pt>
    <dgm:pt modelId="{667BAC6B-2E65-7945-ADEC-BA906D6CFC78}">
      <dgm:prSet phldrT="[Text]"/>
      <dgm:spPr/>
      <dgm:t>
        <a:bodyPr/>
        <a:lstStyle/>
        <a:p>
          <a:r>
            <a:rPr lang="sv-SE" dirty="0" err="1"/>
            <a:t>Effort</a:t>
          </a:r>
          <a:endParaRPr lang="sv-SE" dirty="0"/>
        </a:p>
      </dgm:t>
    </dgm:pt>
    <dgm:pt modelId="{E93B61EA-A4FD-3B44-8847-F6FBBF42C0CF}" type="parTrans" cxnId="{20C87579-1A65-634C-8303-B1CD2E3B866C}">
      <dgm:prSet/>
      <dgm:spPr/>
      <dgm:t>
        <a:bodyPr/>
        <a:lstStyle/>
        <a:p>
          <a:endParaRPr lang="sv-SE"/>
        </a:p>
      </dgm:t>
    </dgm:pt>
    <dgm:pt modelId="{33E145FB-DDAB-8F43-98FB-A6EACEF78756}" type="sibTrans" cxnId="{20C87579-1A65-634C-8303-B1CD2E3B866C}">
      <dgm:prSet/>
      <dgm:spPr/>
      <dgm:t>
        <a:bodyPr/>
        <a:lstStyle/>
        <a:p>
          <a:endParaRPr lang="sv-SE"/>
        </a:p>
      </dgm:t>
    </dgm:pt>
    <dgm:pt modelId="{993B17E7-8F67-7C4D-A8FB-FC3AD0822B83}">
      <dgm:prSet phldrT="[Text]"/>
      <dgm:spPr/>
      <dgm:t>
        <a:bodyPr/>
        <a:lstStyle/>
        <a:p>
          <a:r>
            <a:rPr lang="sv-SE" dirty="0" err="1"/>
            <a:t>Performance</a:t>
          </a:r>
          <a:r>
            <a:rPr lang="sv-SE" dirty="0"/>
            <a:t> </a:t>
          </a:r>
        </a:p>
      </dgm:t>
    </dgm:pt>
    <dgm:pt modelId="{402FB07F-B406-D447-987B-AF80C0B6C8B9}" type="parTrans" cxnId="{12736409-8631-4246-87EB-F79D59C4F1AF}">
      <dgm:prSet/>
      <dgm:spPr/>
      <dgm:t>
        <a:bodyPr/>
        <a:lstStyle/>
        <a:p>
          <a:endParaRPr lang="sv-SE"/>
        </a:p>
      </dgm:t>
    </dgm:pt>
    <dgm:pt modelId="{CEE1F111-3D44-4C43-91E0-9828F083BDE2}" type="sibTrans" cxnId="{12736409-8631-4246-87EB-F79D59C4F1AF}">
      <dgm:prSet/>
      <dgm:spPr/>
      <dgm:t>
        <a:bodyPr/>
        <a:lstStyle/>
        <a:p>
          <a:endParaRPr lang="sv-SE"/>
        </a:p>
      </dgm:t>
    </dgm:pt>
    <dgm:pt modelId="{ACA81D34-953D-A44D-AE98-02F76190B1F3}">
      <dgm:prSet phldrT="[Text]"/>
      <dgm:spPr/>
      <dgm:t>
        <a:bodyPr/>
        <a:lstStyle/>
        <a:p>
          <a:r>
            <a:rPr lang="sv-SE" dirty="0" err="1"/>
            <a:t>Rewards</a:t>
          </a:r>
          <a:endParaRPr lang="sv-SE" dirty="0"/>
        </a:p>
      </dgm:t>
    </dgm:pt>
    <dgm:pt modelId="{307590A3-69F5-D448-B60F-E825421CBDE8}" type="parTrans" cxnId="{9FC322DD-24D2-0A4C-B746-4DF096727386}">
      <dgm:prSet/>
      <dgm:spPr/>
      <dgm:t>
        <a:bodyPr/>
        <a:lstStyle/>
        <a:p>
          <a:endParaRPr lang="sv-SE"/>
        </a:p>
      </dgm:t>
    </dgm:pt>
    <dgm:pt modelId="{6B3DAE9A-C3A3-404C-9EAC-08B17FB4CC5C}" type="sibTrans" cxnId="{9FC322DD-24D2-0A4C-B746-4DF096727386}">
      <dgm:prSet/>
      <dgm:spPr/>
      <dgm:t>
        <a:bodyPr/>
        <a:lstStyle/>
        <a:p>
          <a:endParaRPr lang="sv-SE"/>
        </a:p>
      </dgm:t>
    </dgm:pt>
    <dgm:pt modelId="{A614D9E0-81BA-A749-8F0A-ABFC99BD90C1}" type="pres">
      <dgm:prSet presAssocID="{2FA9364B-82CB-3F4F-8A75-EC9D0170CDEC}" presName="Name0" presStyleCnt="0">
        <dgm:presLayoutVars>
          <dgm:dir/>
          <dgm:animLvl val="lvl"/>
          <dgm:resizeHandles val="exact"/>
        </dgm:presLayoutVars>
      </dgm:prSet>
      <dgm:spPr/>
    </dgm:pt>
    <dgm:pt modelId="{F00B2AC9-2D20-094E-A355-516D39FB8D89}" type="pres">
      <dgm:prSet presAssocID="{667BAC6B-2E65-7945-ADEC-BA906D6CFC78}" presName="parTxOnly" presStyleLbl="node1" presStyleIdx="0" presStyleCnt="3">
        <dgm:presLayoutVars>
          <dgm:chMax val="0"/>
          <dgm:chPref val="0"/>
          <dgm:bulletEnabled val="1"/>
        </dgm:presLayoutVars>
      </dgm:prSet>
      <dgm:spPr/>
    </dgm:pt>
    <dgm:pt modelId="{4E12CFB2-0D40-B643-B5F8-C835E7EB8C46}" type="pres">
      <dgm:prSet presAssocID="{33E145FB-DDAB-8F43-98FB-A6EACEF78756}" presName="parTxOnlySpace" presStyleCnt="0"/>
      <dgm:spPr/>
    </dgm:pt>
    <dgm:pt modelId="{6C3AED98-35E3-D14C-BCD9-8A26B9E579FA}" type="pres">
      <dgm:prSet presAssocID="{993B17E7-8F67-7C4D-A8FB-FC3AD0822B83}" presName="parTxOnly" presStyleLbl="node1" presStyleIdx="1" presStyleCnt="3">
        <dgm:presLayoutVars>
          <dgm:chMax val="0"/>
          <dgm:chPref val="0"/>
          <dgm:bulletEnabled val="1"/>
        </dgm:presLayoutVars>
      </dgm:prSet>
      <dgm:spPr/>
    </dgm:pt>
    <dgm:pt modelId="{07AF23DA-2D7B-E040-93E4-CFC9BA0D2914}" type="pres">
      <dgm:prSet presAssocID="{CEE1F111-3D44-4C43-91E0-9828F083BDE2}" presName="parTxOnlySpace" presStyleCnt="0"/>
      <dgm:spPr/>
    </dgm:pt>
    <dgm:pt modelId="{AB2F7444-FE67-4840-B8B3-4604CF540E57}" type="pres">
      <dgm:prSet presAssocID="{ACA81D34-953D-A44D-AE98-02F76190B1F3}" presName="parTxOnly" presStyleLbl="node1" presStyleIdx="2" presStyleCnt="3">
        <dgm:presLayoutVars>
          <dgm:chMax val="0"/>
          <dgm:chPref val="0"/>
          <dgm:bulletEnabled val="1"/>
        </dgm:presLayoutVars>
      </dgm:prSet>
      <dgm:spPr/>
    </dgm:pt>
  </dgm:ptLst>
  <dgm:cxnLst>
    <dgm:cxn modelId="{12736409-8631-4246-87EB-F79D59C4F1AF}" srcId="{2FA9364B-82CB-3F4F-8A75-EC9D0170CDEC}" destId="{993B17E7-8F67-7C4D-A8FB-FC3AD0822B83}" srcOrd="1" destOrd="0" parTransId="{402FB07F-B406-D447-987B-AF80C0B6C8B9}" sibTransId="{CEE1F111-3D44-4C43-91E0-9828F083BDE2}"/>
    <dgm:cxn modelId="{79B5F357-6315-6444-909D-95A971AD9D7A}" type="presOf" srcId="{993B17E7-8F67-7C4D-A8FB-FC3AD0822B83}" destId="{6C3AED98-35E3-D14C-BCD9-8A26B9E579FA}" srcOrd="0" destOrd="0" presId="urn:microsoft.com/office/officeart/2005/8/layout/chevron1"/>
    <dgm:cxn modelId="{20C87579-1A65-634C-8303-B1CD2E3B866C}" srcId="{2FA9364B-82CB-3F4F-8A75-EC9D0170CDEC}" destId="{667BAC6B-2E65-7945-ADEC-BA906D6CFC78}" srcOrd="0" destOrd="0" parTransId="{E93B61EA-A4FD-3B44-8847-F6FBBF42C0CF}" sibTransId="{33E145FB-DDAB-8F43-98FB-A6EACEF78756}"/>
    <dgm:cxn modelId="{81AA917C-10A9-8149-9032-B76A440EE370}" type="presOf" srcId="{667BAC6B-2E65-7945-ADEC-BA906D6CFC78}" destId="{F00B2AC9-2D20-094E-A355-516D39FB8D89}" srcOrd="0" destOrd="0" presId="urn:microsoft.com/office/officeart/2005/8/layout/chevron1"/>
    <dgm:cxn modelId="{7917F987-1F21-A544-8496-0DABE96B2FA6}" type="presOf" srcId="{2FA9364B-82CB-3F4F-8A75-EC9D0170CDEC}" destId="{A614D9E0-81BA-A749-8F0A-ABFC99BD90C1}" srcOrd="0" destOrd="0" presId="urn:microsoft.com/office/officeart/2005/8/layout/chevron1"/>
    <dgm:cxn modelId="{9F7B2E9C-B931-9242-A95C-995111346EB1}" type="presOf" srcId="{ACA81D34-953D-A44D-AE98-02F76190B1F3}" destId="{AB2F7444-FE67-4840-B8B3-4604CF540E57}" srcOrd="0" destOrd="0" presId="urn:microsoft.com/office/officeart/2005/8/layout/chevron1"/>
    <dgm:cxn modelId="{9FC322DD-24D2-0A4C-B746-4DF096727386}" srcId="{2FA9364B-82CB-3F4F-8A75-EC9D0170CDEC}" destId="{ACA81D34-953D-A44D-AE98-02F76190B1F3}" srcOrd="2" destOrd="0" parTransId="{307590A3-69F5-D448-B60F-E825421CBDE8}" sibTransId="{6B3DAE9A-C3A3-404C-9EAC-08B17FB4CC5C}"/>
    <dgm:cxn modelId="{3EBB7ECC-16F4-C949-807F-33025E1C00E8}" type="presParOf" srcId="{A614D9E0-81BA-A749-8F0A-ABFC99BD90C1}" destId="{F00B2AC9-2D20-094E-A355-516D39FB8D89}" srcOrd="0" destOrd="0" presId="urn:microsoft.com/office/officeart/2005/8/layout/chevron1"/>
    <dgm:cxn modelId="{309D3310-5A32-3E47-8F40-B15DDE22A47B}" type="presParOf" srcId="{A614D9E0-81BA-A749-8F0A-ABFC99BD90C1}" destId="{4E12CFB2-0D40-B643-B5F8-C835E7EB8C46}" srcOrd="1" destOrd="0" presId="urn:microsoft.com/office/officeart/2005/8/layout/chevron1"/>
    <dgm:cxn modelId="{74CD9F69-6B35-B042-97B9-68251DFF936D}" type="presParOf" srcId="{A614D9E0-81BA-A749-8F0A-ABFC99BD90C1}" destId="{6C3AED98-35E3-D14C-BCD9-8A26B9E579FA}" srcOrd="2" destOrd="0" presId="urn:microsoft.com/office/officeart/2005/8/layout/chevron1"/>
    <dgm:cxn modelId="{A457295E-7693-3242-8EE7-939DB95005AA}" type="presParOf" srcId="{A614D9E0-81BA-A749-8F0A-ABFC99BD90C1}" destId="{07AF23DA-2D7B-E040-93E4-CFC9BA0D2914}" srcOrd="3" destOrd="0" presId="urn:microsoft.com/office/officeart/2005/8/layout/chevron1"/>
    <dgm:cxn modelId="{C4A7555C-CEA8-BB4C-9829-76E935C19DD6}" type="presParOf" srcId="{A614D9E0-81BA-A749-8F0A-ABFC99BD90C1}" destId="{AB2F7444-FE67-4840-B8B3-4604CF540E57}"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1525D7-5BE3-3944-B97D-C2EFB0BABC65}" type="doc">
      <dgm:prSet loTypeId="urn:microsoft.com/office/officeart/2005/8/layout/cycle1" loCatId="" qsTypeId="urn:microsoft.com/office/officeart/2005/8/quickstyle/simple1" qsCatId="simple" csTypeId="urn:microsoft.com/office/officeart/2005/8/colors/accent1_2" csCatId="accent1" phldr="1"/>
      <dgm:spPr/>
      <dgm:t>
        <a:bodyPr/>
        <a:lstStyle/>
        <a:p>
          <a:endParaRPr lang="sv-SE"/>
        </a:p>
      </dgm:t>
    </dgm:pt>
    <dgm:pt modelId="{8F67492D-E629-3645-8DBB-3988F5B9B1E5}">
      <dgm:prSet phldrT="[Text]"/>
      <dgm:spPr/>
      <dgm:t>
        <a:bodyPr/>
        <a:lstStyle/>
        <a:p>
          <a:r>
            <a:rPr lang="sv-SE" dirty="0" err="1"/>
            <a:t>Define</a:t>
          </a:r>
          <a:endParaRPr lang="sv-SE" dirty="0"/>
        </a:p>
      </dgm:t>
    </dgm:pt>
    <dgm:pt modelId="{48A77D72-8B8B-5F4C-993D-45CCBF315117}" type="parTrans" cxnId="{9B87A097-D1BC-3E44-9CE2-F73AB0CC0B67}">
      <dgm:prSet/>
      <dgm:spPr/>
      <dgm:t>
        <a:bodyPr/>
        <a:lstStyle/>
        <a:p>
          <a:endParaRPr lang="sv-SE"/>
        </a:p>
      </dgm:t>
    </dgm:pt>
    <dgm:pt modelId="{7E64DDB5-D9FB-E445-AF37-1997380D7137}" type="sibTrans" cxnId="{9B87A097-D1BC-3E44-9CE2-F73AB0CC0B67}">
      <dgm:prSet/>
      <dgm:spPr/>
      <dgm:t>
        <a:bodyPr/>
        <a:lstStyle/>
        <a:p>
          <a:endParaRPr lang="sv-SE"/>
        </a:p>
      </dgm:t>
    </dgm:pt>
    <dgm:pt modelId="{3E2343F2-203C-FF40-B57A-8617119E8E76}">
      <dgm:prSet phldrT="[Text]"/>
      <dgm:spPr/>
      <dgm:t>
        <a:bodyPr/>
        <a:lstStyle/>
        <a:p>
          <a:r>
            <a:rPr lang="sv-SE" dirty="0" err="1"/>
            <a:t>Measure</a:t>
          </a:r>
          <a:endParaRPr lang="sv-SE" dirty="0"/>
        </a:p>
      </dgm:t>
    </dgm:pt>
    <dgm:pt modelId="{3412CC7B-79C3-BB47-A1D3-F2E81E210949}" type="parTrans" cxnId="{18D0C690-5FA0-0445-B838-A42A693D8B54}">
      <dgm:prSet/>
      <dgm:spPr/>
      <dgm:t>
        <a:bodyPr/>
        <a:lstStyle/>
        <a:p>
          <a:endParaRPr lang="sv-SE"/>
        </a:p>
      </dgm:t>
    </dgm:pt>
    <dgm:pt modelId="{6C832795-B4B8-CA48-986F-5DC6B627C76E}" type="sibTrans" cxnId="{18D0C690-5FA0-0445-B838-A42A693D8B54}">
      <dgm:prSet/>
      <dgm:spPr/>
      <dgm:t>
        <a:bodyPr/>
        <a:lstStyle/>
        <a:p>
          <a:endParaRPr lang="sv-SE"/>
        </a:p>
      </dgm:t>
    </dgm:pt>
    <dgm:pt modelId="{9126294B-4FFB-594B-A3DA-375AABEB19F7}">
      <dgm:prSet phldrT="[Text]"/>
      <dgm:spPr/>
      <dgm:t>
        <a:bodyPr/>
        <a:lstStyle/>
        <a:p>
          <a:r>
            <a:rPr lang="sv-SE" dirty="0" err="1"/>
            <a:t>Analyze</a:t>
          </a:r>
          <a:endParaRPr lang="sv-SE" dirty="0"/>
        </a:p>
      </dgm:t>
    </dgm:pt>
    <dgm:pt modelId="{2BF64A65-5B03-B349-A254-03C89BEC578F}" type="parTrans" cxnId="{9F7A20D6-810C-FB44-AB53-78B43EEF9319}">
      <dgm:prSet/>
      <dgm:spPr/>
      <dgm:t>
        <a:bodyPr/>
        <a:lstStyle/>
        <a:p>
          <a:endParaRPr lang="sv-SE"/>
        </a:p>
      </dgm:t>
    </dgm:pt>
    <dgm:pt modelId="{82068DF0-02C3-B54E-98DB-4D89CCBA2404}" type="sibTrans" cxnId="{9F7A20D6-810C-FB44-AB53-78B43EEF9319}">
      <dgm:prSet/>
      <dgm:spPr/>
      <dgm:t>
        <a:bodyPr/>
        <a:lstStyle/>
        <a:p>
          <a:endParaRPr lang="sv-SE"/>
        </a:p>
      </dgm:t>
    </dgm:pt>
    <dgm:pt modelId="{D22B84FD-3570-B649-90AB-6061D077CECF}">
      <dgm:prSet phldrT="[Text]"/>
      <dgm:spPr/>
      <dgm:t>
        <a:bodyPr/>
        <a:lstStyle/>
        <a:p>
          <a:r>
            <a:rPr lang="sv-SE" dirty="0" err="1"/>
            <a:t>Improve</a:t>
          </a:r>
          <a:endParaRPr lang="sv-SE" dirty="0"/>
        </a:p>
      </dgm:t>
    </dgm:pt>
    <dgm:pt modelId="{F12B9287-4E49-5F4A-818D-D322E0E7AEAB}" type="parTrans" cxnId="{19CE87A9-3EE9-4444-B34F-BD452B6ADC5A}">
      <dgm:prSet/>
      <dgm:spPr/>
      <dgm:t>
        <a:bodyPr/>
        <a:lstStyle/>
        <a:p>
          <a:endParaRPr lang="sv-SE"/>
        </a:p>
      </dgm:t>
    </dgm:pt>
    <dgm:pt modelId="{AB4CA4BC-8011-C142-BA6E-DE92A0469C48}" type="sibTrans" cxnId="{19CE87A9-3EE9-4444-B34F-BD452B6ADC5A}">
      <dgm:prSet/>
      <dgm:spPr/>
      <dgm:t>
        <a:bodyPr/>
        <a:lstStyle/>
        <a:p>
          <a:endParaRPr lang="sv-SE"/>
        </a:p>
      </dgm:t>
    </dgm:pt>
    <dgm:pt modelId="{AE6349C6-A1DF-CC46-B5C2-64F8FE3328E7}">
      <dgm:prSet phldrT="[Text]"/>
      <dgm:spPr/>
      <dgm:t>
        <a:bodyPr/>
        <a:lstStyle/>
        <a:p>
          <a:r>
            <a:rPr lang="sv-SE" dirty="0"/>
            <a:t>Control</a:t>
          </a:r>
        </a:p>
      </dgm:t>
    </dgm:pt>
    <dgm:pt modelId="{697BB4E5-76E4-0B45-B5A8-7D8552856CC8}" type="parTrans" cxnId="{8BC3F7CE-30E0-A546-9ED4-9B2C749E84C2}">
      <dgm:prSet/>
      <dgm:spPr/>
      <dgm:t>
        <a:bodyPr/>
        <a:lstStyle/>
        <a:p>
          <a:endParaRPr lang="sv-SE"/>
        </a:p>
      </dgm:t>
    </dgm:pt>
    <dgm:pt modelId="{C3A89485-7611-A54F-803F-9D8579CA45EE}" type="sibTrans" cxnId="{8BC3F7CE-30E0-A546-9ED4-9B2C749E84C2}">
      <dgm:prSet/>
      <dgm:spPr/>
      <dgm:t>
        <a:bodyPr/>
        <a:lstStyle/>
        <a:p>
          <a:endParaRPr lang="sv-SE"/>
        </a:p>
      </dgm:t>
    </dgm:pt>
    <dgm:pt modelId="{9CA2F231-5751-DF49-85FD-A68496134628}" type="pres">
      <dgm:prSet presAssocID="{5C1525D7-5BE3-3944-B97D-C2EFB0BABC65}" presName="cycle" presStyleCnt="0">
        <dgm:presLayoutVars>
          <dgm:dir/>
          <dgm:resizeHandles val="exact"/>
        </dgm:presLayoutVars>
      </dgm:prSet>
      <dgm:spPr/>
    </dgm:pt>
    <dgm:pt modelId="{2E7053F0-1C43-9A47-AB53-DA73285843F0}" type="pres">
      <dgm:prSet presAssocID="{8F67492D-E629-3645-8DBB-3988F5B9B1E5}" presName="dummy" presStyleCnt="0"/>
      <dgm:spPr/>
    </dgm:pt>
    <dgm:pt modelId="{9347D4D6-CA22-CE44-BCE0-4D7FA444F26C}" type="pres">
      <dgm:prSet presAssocID="{8F67492D-E629-3645-8DBB-3988F5B9B1E5}" presName="node" presStyleLbl="revTx" presStyleIdx="0" presStyleCnt="5">
        <dgm:presLayoutVars>
          <dgm:bulletEnabled val="1"/>
        </dgm:presLayoutVars>
      </dgm:prSet>
      <dgm:spPr/>
    </dgm:pt>
    <dgm:pt modelId="{C803A867-5271-6545-8F08-C0830E877B64}" type="pres">
      <dgm:prSet presAssocID="{7E64DDB5-D9FB-E445-AF37-1997380D7137}" presName="sibTrans" presStyleLbl="node1" presStyleIdx="0" presStyleCnt="5"/>
      <dgm:spPr/>
    </dgm:pt>
    <dgm:pt modelId="{06272B99-95FA-E14B-9A2C-9651370FAC04}" type="pres">
      <dgm:prSet presAssocID="{3E2343F2-203C-FF40-B57A-8617119E8E76}" presName="dummy" presStyleCnt="0"/>
      <dgm:spPr/>
    </dgm:pt>
    <dgm:pt modelId="{7FE59690-FBE6-024C-BB24-0D4675885980}" type="pres">
      <dgm:prSet presAssocID="{3E2343F2-203C-FF40-B57A-8617119E8E76}" presName="node" presStyleLbl="revTx" presStyleIdx="1" presStyleCnt="5">
        <dgm:presLayoutVars>
          <dgm:bulletEnabled val="1"/>
        </dgm:presLayoutVars>
      </dgm:prSet>
      <dgm:spPr/>
    </dgm:pt>
    <dgm:pt modelId="{08AF4521-E68A-AE41-B3C6-0036E6E95B35}" type="pres">
      <dgm:prSet presAssocID="{6C832795-B4B8-CA48-986F-5DC6B627C76E}" presName="sibTrans" presStyleLbl="node1" presStyleIdx="1" presStyleCnt="5"/>
      <dgm:spPr/>
    </dgm:pt>
    <dgm:pt modelId="{9D2AF6BC-550E-9B44-AC2F-68EEEB20F1A2}" type="pres">
      <dgm:prSet presAssocID="{9126294B-4FFB-594B-A3DA-375AABEB19F7}" presName="dummy" presStyleCnt="0"/>
      <dgm:spPr/>
    </dgm:pt>
    <dgm:pt modelId="{C25D3B8C-BC76-3D4E-95B8-3502781FCF57}" type="pres">
      <dgm:prSet presAssocID="{9126294B-4FFB-594B-A3DA-375AABEB19F7}" presName="node" presStyleLbl="revTx" presStyleIdx="2" presStyleCnt="5">
        <dgm:presLayoutVars>
          <dgm:bulletEnabled val="1"/>
        </dgm:presLayoutVars>
      </dgm:prSet>
      <dgm:spPr/>
    </dgm:pt>
    <dgm:pt modelId="{DDBFAD65-6054-9045-A538-EC417B5F8CF1}" type="pres">
      <dgm:prSet presAssocID="{82068DF0-02C3-B54E-98DB-4D89CCBA2404}" presName="sibTrans" presStyleLbl="node1" presStyleIdx="2" presStyleCnt="5"/>
      <dgm:spPr/>
    </dgm:pt>
    <dgm:pt modelId="{A7361FAB-E291-8A46-8F42-AA0D485993E0}" type="pres">
      <dgm:prSet presAssocID="{D22B84FD-3570-B649-90AB-6061D077CECF}" presName="dummy" presStyleCnt="0"/>
      <dgm:spPr/>
    </dgm:pt>
    <dgm:pt modelId="{542EA5C2-6F2D-7540-94CD-72E908173647}" type="pres">
      <dgm:prSet presAssocID="{D22B84FD-3570-B649-90AB-6061D077CECF}" presName="node" presStyleLbl="revTx" presStyleIdx="3" presStyleCnt="5">
        <dgm:presLayoutVars>
          <dgm:bulletEnabled val="1"/>
        </dgm:presLayoutVars>
      </dgm:prSet>
      <dgm:spPr/>
    </dgm:pt>
    <dgm:pt modelId="{83116573-7D4B-4B44-8050-2B6FEF107F5B}" type="pres">
      <dgm:prSet presAssocID="{AB4CA4BC-8011-C142-BA6E-DE92A0469C48}" presName="sibTrans" presStyleLbl="node1" presStyleIdx="3" presStyleCnt="5"/>
      <dgm:spPr/>
    </dgm:pt>
    <dgm:pt modelId="{C00334A9-BCF5-7B48-B052-60063DD26E7F}" type="pres">
      <dgm:prSet presAssocID="{AE6349C6-A1DF-CC46-B5C2-64F8FE3328E7}" presName="dummy" presStyleCnt="0"/>
      <dgm:spPr/>
    </dgm:pt>
    <dgm:pt modelId="{BBF15AD5-9D75-C540-84E4-4F5485EE2C57}" type="pres">
      <dgm:prSet presAssocID="{AE6349C6-A1DF-CC46-B5C2-64F8FE3328E7}" presName="node" presStyleLbl="revTx" presStyleIdx="4" presStyleCnt="5">
        <dgm:presLayoutVars>
          <dgm:bulletEnabled val="1"/>
        </dgm:presLayoutVars>
      </dgm:prSet>
      <dgm:spPr/>
    </dgm:pt>
    <dgm:pt modelId="{B1B3E5FC-0DF5-9647-9435-D662AEDE103A}" type="pres">
      <dgm:prSet presAssocID="{C3A89485-7611-A54F-803F-9D8579CA45EE}" presName="sibTrans" presStyleLbl="node1" presStyleIdx="4" presStyleCnt="5"/>
      <dgm:spPr/>
    </dgm:pt>
  </dgm:ptLst>
  <dgm:cxnLst>
    <dgm:cxn modelId="{C36BAE0F-BEB0-2F43-99A4-0531F6CBBF43}" type="presOf" srcId="{9126294B-4FFB-594B-A3DA-375AABEB19F7}" destId="{C25D3B8C-BC76-3D4E-95B8-3502781FCF57}" srcOrd="0" destOrd="0" presId="urn:microsoft.com/office/officeart/2005/8/layout/cycle1"/>
    <dgm:cxn modelId="{4B435128-A333-F44C-B168-592F3F86611B}" type="presOf" srcId="{D22B84FD-3570-B649-90AB-6061D077CECF}" destId="{542EA5C2-6F2D-7540-94CD-72E908173647}" srcOrd="0" destOrd="0" presId="urn:microsoft.com/office/officeart/2005/8/layout/cycle1"/>
    <dgm:cxn modelId="{0F4B8964-D699-1749-B07A-18669553E7C2}" type="presOf" srcId="{AE6349C6-A1DF-CC46-B5C2-64F8FE3328E7}" destId="{BBF15AD5-9D75-C540-84E4-4F5485EE2C57}" srcOrd="0" destOrd="0" presId="urn:microsoft.com/office/officeart/2005/8/layout/cycle1"/>
    <dgm:cxn modelId="{A2A98A6A-2813-574D-B2C2-82ACBA3D7B26}" type="presOf" srcId="{AB4CA4BC-8011-C142-BA6E-DE92A0469C48}" destId="{83116573-7D4B-4B44-8050-2B6FEF107F5B}" srcOrd="0" destOrd="0" presId="urn:microsoft.com/office/officeart/2005/8/layout/cycle1"/>
    <dgm:cxn modelId="{7FCFBE6A-0956-2C49-8581-AFBAA22269DC}" type="presOf" srcId="{6C832795-B4B8-CA48-986F-5DC6B627C76E}" destId="{08AF4521-E68A-AE41-B3C6-0036E6E95B35}" srcOrd="0" destOrd="0" presId="urn:microsoft.com/office/officeart/2005/8/layout/cycle1"/>
    <dgm:cxn modelId="{B5F7AF75-256A-1040-A783-522B86427123}" type="presOf" srcId="{8F67492D-E629-3645-8DBB-3988F5B9B1E5}" destId="{9347D4D6-CA22-CE44-BCE0-4D7FA444F26C}" srcOrd="0" destOrd="0" presId="urn:microsoft.com/office/officeart/2005/8/layout/cycle1"/>
    <dgm:cxn modelId="{D4AD9A79-790D-FB47-A2FF-60CCC112014B}" type="presOf" srcId="{3E2343F2-203C-FF40-B57A-8617119E8E76}" destId="{7FE59690-FBE6-024C-BB24-0D4675885980}" srcOrd="0" destOrd="0" presId="urn:microsoft.com/office/officeart/2005/8/layout/cycle1"/>
    <dgm:cxn modelId="{06064281-4BF9-AF46-85C6-72B956D36D49}" type="presOf" srcId="{5C1525D7-5BE3-3944-B97D-C2EFB0BABC65}" destId="{9CA2F231-5751-DF49-85FD-A68496134628}" srcOrd="0" destOrd="0" presId="urn:microsoft.com/office/officeart/2005/8/layout/cycle1"/>
    <dgm:cxn modelId="{18D0C690-5FA0-0445-B838-A42A693D8B54}" srcId="{5C1525D7-5BE3-3944-B97D-C2EFB0BABC65}" destId="{3E2343F2-203C-FF40-B57A-8617119E8E76}" srcOrd="1" destOrd="0" parTransId="{3412CC7B-79C3-BB47-A1D3-F2E81E210949}" sibTransId="{6C832795-B4B8-CA48-986F-5DC6B627C76E}"/>
    <dgm:cxn modelId="{9B87A097-D1BC-3E44-9CE2-F73AB0CC0B67}" srcId="{5C1525D7-5BE3-3944-B97D-C2EFB0BABC65}" destId="{8F67492D-E629-3645-8DBB-3988F5B9B1E5}" srcOrd="0" destOrd="0" parTransId="{48A77D72-8B8B-5F4C-993D-45CCBF315117}" sibTransId="{7E64DDB5-D9FB-E445-AF37-1997380D7137}"/>
    <dgm:cxn modelId="{19CE87A9-3EE9-4444-B34F-BD452B6ADC5A}" srcId="{5C1525D7-5BE3-3944-B97D-C2EFB0BABC65}" destId="{D22B84FD-3570-B649-90AB-6061D077CECF}" srcOrd="3" destOrd="0" parTransId="{F12B9287-4E49-5F4A-818D-D322E0E7AEAB}" sibTransId="{AB4CA4BC-8011-C142-BA6E-DE92A0469C48}"/>
    <dgm:cxn modelId="{8BC3F7CE-30E0-A546-9ED4-9B2C749E84C2}" srcId="{5C1525D7-5BE3-3944-B97D-C2EFB0BABC65}" destId="{AE6349C6-A1DF-CC46-B5C2-64F8FE3328E7}" srcOrd="4" destOrd="0" parTransId="{697BB4E5-76E4-0B45-B5A8-7D8552856CC8}" sibTransId="{C3A89485-7611-A54F-803F-9D8579CA45EE}"/>
    <dgm:cxn modelId="{9F7A20D6-810C-FB44-AB53-78B43EEF9319}" srcId="{5C1525D7-5BE3-3944-B97D-C2EFB0BABC65}" destId="{9126294B-4FFB-594B-A3DA-375AABEB19F7}" srcOrd="2" destOrd="0" parTransId="{2BF64A65-5B03-B349-A254-03C89BEC578F}" sibTransId="{82068DF0-02C3-B54E-98DB-4D89CCBA2404}"/>
    <dgm:cxn modelId="{E7BA70DF-B51B-204C-BC32-5852AEFC3A67}" type="presOf" srcId="{7E64DDB5-D9FB-E445-AF37-1997380D7137}" destId="{C803A867-5271-6545-8F08-C0830E877B64}" srcOrd="0" destOrd="0" presId="urn:microsoft.com/office/officeart/2005/8/layout/cycle1"/>
    <dgm:cxn modelId="{D860A8F0-37A8-1A4F-9852-CB60211B0AA2}" type="presOf" srcId="{82068DF0-02C3-B54E-98DB-4D89CCBA2404}" destId="{DDBFAD65-6054-9045-A538-EC417B5F8CF1}" srcOrd="0" destOrd="0" presId="urn:microsoft.com/office/officeart/2005/8/layout/cycle1"/>
    <dgm:cxn modelId="{18D3CCF8-0AC1-7E41-9023-78C74031225A}" type="presOf" srcId="{C3A89485-7611-A54F-803F-9D8579CA45EE}" destId="{B1B3E5FC-0DF5-9647-9435-D662AEDE103A}" srcOrd="0" destOrd="0" presId="urn:microsoft.com/office/officeart/2005/8/layout/cycle1"/>
    <dgm:cxn modelId="{38A01499-463A-3C46-849B-C77BF4613D59}" type="presParOf" srcId="{9CA2F231-5751-DF49-85FD-A68496134628}" destId="{2E7053F0-1C43-9A47-AB53-DA73285843F0}" srcOrd="0" destOrd="0" presId="urn:microsoft.com/office/officeart/2005/8/layout/cycle1"/>
    <dgm:cxn modelId="{CC21A9EB-83E4-F04A-83C3-08577E71BDA9}" type="presParOf" srcId="{9CA2F231-5751-DF49-85FD-A68496134628}" destId="{9347D4D6-CA22-CE44-BCE0-4D7FA444F26C}" srcOrd="1" destOrd="0" presId="urn:microsoft.com/office/officeart/2005/8/layout/cycle1"/>
    <dgm:cxn modelId="{BEF931D3-83CF-5C40-AB7C-148505CB8730}" type="presParOf" srcId="{9CA2F231-5751-DF49-85FD-A68496134628}" destId="{C803A867-5271-6545-8F08-C0830E877B64}" srcOrd="2" destOrd="0" presId="urn:microsoft.com/office/officeart/2005/8/layout/cycle1"/>
    <dgm:cxn modelId="{4AFDF019-E4DC-2949-B6E0-BE968056EF32}" type="presParOf" srcId="{9CA2F231-5751-DF49-85FD-A68496134628}" destId="{06272B99-95FA-E14B-9A2C-9651370FAC04}" srcOrd="3" destOrd="0" presId="urn:microsoft.com/office/officeart/2005/8/layout/cycle1"/>
    <dgm:cxn modelId="{9C498251-6056-9944-A18F-827C3671EB0B}" type="presParOf" srcId="{9CA2F231-5751-DF49-85FD-A68496134628}" destId="{7FE59690-FBE6-024C-BB24-0D4675885980}" srcOrd="4" destOrd="0" presId="urn:microsoft.com/office/officeart/2005/8/layout/cycle1"/>
    <dgm:cxn modelId="{7B73020A-475F-F843-869C-E4F432BEDE10}" type="presParOf" srcId="{9CA2F231-5751-DF49-85FD-A68496134628}" destId="{08AF4521-E68A-AE41-B3C6-0036E6E95B35}" srcOrd="5" destOrd="0" presId="urn:microsoft.com/office/officeart/2005/8/layout/cycle1"/>
    <dgm:cxn modelId="{41079C80-F555-E445-A129-DE47DFD6BD6A}" type="presParOf" srcId="{9CA2F231-5751-DF49-85FD-A68496134628}" destId="{9D2AF6BC-550E-9B44-AC2F-68EEEB20F1A2}" srcOrd="6" destOrd="0" presId="urn:microsoft.com/office/officeart/2005/8/layout/cycle1"/>
    <dgm:cxn modelId="{F37FE6AD-97AB-D445-A72B-68F08A86829B}" type="presParOf" srcId="{9CA2F231-5751-DF49-85FD-A68496134628}" destId="{C25D3B8C-BC76-3D4E-95B8-3502781FCF57}" srcOrd="7" destOrd="0" presId="urn:microsoft.com/office/officeart/2005/8/layout/cycle1"/>
    <dgm:cxn modelId="{373F533B-DACB-C646-8276-5F25731345FB}" type="presParOf" srcId="{9CA2F231-5751-DF49-85FD-A68496134628}" destId="{DDBFAD65-6054-9045-A538-EC417B5F8CF1}" srcOrd="8" destOrd="0" presId="urn:microsoft.com/office/officeart/2005/8/layout/cycle1"/>
    <dgm:cxn modelId="{F3F98C8F-9784-664B-997E-F6E5A18EFCCA}" type="presParOf" srcId="{9CA2F231-5751-DF49-85FD-A68496134628}" destId="{A7361FAB-E291-8A46-8F42-AA0D485993E0}" srcOrd="9" destOrd="0" presId="urn:microsoft.com/office/officeart/2005/8/layout/cycle1"/>
    <dgm:cxn modelId="{D82A5FDE-46DF-B54F-8DA8-1A81477557EA}" type="presParOf" srcId="{9CA2F231-5751-DF49-85FD-A68496134628}" destId="{542EA5C2-6F2D-7540-94CD-72E908173647}" srcOrd="10" destOrd="0" presId="urn:microsoft.com/office/officeart/2005/8/layout/cycle1"/>
    <dgm:cxn modelId="{8AA6B440-0BA9-4146-B21B-FFA87311E0C8}" type="presParOf" srcId="{9CA2F231-5751-DF49-85FD-A68496134628}" destId="{83116573-7D4B-4B44-8050-2B6FEF107F5B}" srcOrd="11" destOrd="0" presId="urn:microsoft.com/office/officeart/2005/8/layout/cycle1"/>
    <dgm:cxn modelId="{592CDDE8-C8E5-6B41-85C0-C76F0CA1BF58}" type="presParOf" srcId="{9CA2F231-5751-DF49-85FD-A68496134628}" destId="{C00334A9-BCF5-7B48-B052-60063DD26E7F}" srcOrd="12" destOrd="0" presId="urn:microsoft.com/office/officeart/2005/8/layout/cycle1"/>
    <dgm:cxn modelId="{C55F0DC1-3CF9-FE44-BC9A-4F11FF5BF613}" type="presParOf" srcId="{9CA2F231-5751-DF49-85FD-A68496134628}" destId="{BBF15AD5-9D75-C540-84E4-4F5485EE2C57}" srcOrd="13" destOrd="0" presId="urn:microsoft.com/office/officeart/2005/8/layout/cycle1"/>
    <dgm:cxn modelId="{452DC245-2F7F-1641-8728-BDA337672AD3}" type="presParOf" srcId="{9CA2F231-5751-DF49-85FD-A68496134628}" destId="{B1B3E5FC-0DF5-9647-9435-D662AEDE103A}"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FDA52E7-E7A5-EE47-9594-B5B33DF9FD1E}" type="doc">
      <dgm:prSet loTypeId="urn:microsoft.com/office/officeart/2005/8/layout/process5" loCatId="" qsTypeId="urn:microsoft.com/office/officeart/2005/8/quickstyle/simple1" qsCatId="simple" csTypeId="urn:microsoft.com/office/officeart/2005/8/colors/accent1_2" csCatId="accent1" phldr="0"/>
      <dgm:spPr/>
      <dgm:t>
        <a:bodyPr/>
        <a:lstStyle/>
        <a:p>
          <a:endParaRPr lang="sv-SE"/>
        </a:p>
      </dgm:t>
    </dgm:pt>
    <dgm:pt modelId="{F89973AE-2210-3643-99B0-E34B671EAEA9}">
      <dgm:prSet phldrT="[Text]" phldr="1"/>
      <dgm:spPr/>
      <dgm:t>
        <a:bodyPr/>
        <a:lstStyle/>
        <a:p>
          <a:endParaRPr lang="sv-SE"/>
        </a:p>
      </dgm:t>
    </dgm:pt>
    <dgm:pt modelId="{F528D16A-FEE9-8743-B753-5CE1B8AEA912}" type="parTrans" cxnId="{18EC72AC-6C87-3C49-91E9-0348C171103E}">
      <dgm:prSet/>
      <dgm:spPr/>
      <dgm:t>
        <a:bodyPr/>
        <a:lstStyle/>
        <a:p>
          <a:endParaRPr lang="sv-SE"/>
        </a:p>
      </dgm:t>
    </dgm:pt>
    <dgm:pt modelId="{1EBE932A-3008-0840-BADD-1130F0715553}" type="sibTrans" cxnId="{18EC72AC-6C87-3C49-91E9-0348C171103E}">
      <dgm:prSet/>
      <dgm:spPr/>
      <dgm:t>
        <a:bodyPr/>
        <a:lstStyle/>
        <a:p>
          <a:endParaRPr lang="sv-SE"/>
        </a:p>
      </dgm:t>
    </dgm:pt>
    <dgm:pt modelId="{9EC76AC5-9B8F-554D-B2A8-5CF7268CCC10}">
      <dgm:prSet phldrT="[Text]" phldr="1"/>
      <dgm:spPr/>
      <dgm:t>
        <a:bodyPr/>
        <a:lstStyle/>
        <a:p>
          <a:endParaRPr lang="sv-SE"/>
        </a:p>
      </dgm:t>
    </dgm:pt>
    <dgm:pt modelId="{97D120F5-3C89-FF43-916D-4C250169E965}" type="parTrans" cxnId="{48CB7291-C074-8F41-ADA9-174551D08F24}">
      <dgm:prSet/>
      <dgm:spPr/>
      <dgm:t>
        <a:bodyPr/>
        <a:lstStyle/>
        <a:p>
          <a:endParaRPr lang="sv-SE"/>
        </a:p>
      </dgm:t>
    </dgm:pt>
    <dgm:pt modelId="{98558488-12B0-4443-9E6A-6DA65F4ABF36}" type="sibTrans" cxnId="{48CB7291-C074-8F41-ADA9-174551D08F24}">
      <dgm:prSet/>
      <dgm:spPr/>
      <dgm:t>
        <a:bodyPr/>
        <a:lstStyle/>
        <a:p>
          <a:endParaRPr lang="sv-SE"/>
        </a:p>
      </dgm:t>
    </dgm:pt>
    <dgm:pt modelId="{3A55E55D-D31A-A241-BA98-DF18406E65A3}">
      <dgm:prSet phldrT="[Text]" phldr="1"/>
      <dgm:spPr/>
      <dgm:t>
        <a:bodyPr/>
        <a:lstStyle/>
        <a:p>
          <a:endParaRPr lang="sv-SE"/>
        </a:p>
      </dgm:t>
    </dgm:pt>
    <dgm:pt modelId="{6CEA8367-D1B8-344E-AE7C-1ADC4EC9AEB4}" type="parTrans" cxnId="{2CE99811-1681-704B-8EA4-ADBA67BE7F42}">
      <dgm:prSet/>
      <dgm:spPr/>
      <dgm:t>
        <a:bodyPr/>
        <a:lstStyle/>
        <a:p>
          <a:endParaRPr lang="sv-SE"/>
        </a:p>
      </dgm:t>
    </dgm:pt>
    <dgm:pt modelId="{43F1FB6E-B610-B148-B30C-5B96F2B8D89D}" type="sibTrans" cxnId="{2CE99811-1681-704B-8EA4-ADBA67BE7F42}">
      <dgm:prSet/>
      <dgm:spPr/>
      <dgm:t>
        <a:bodyPr/>
        <a:lstStyle/>
        <a:p>
          <a:endParaRPr lang="sv-SE"/>
        </a:p>
      </dgm:t>
    </dgm:pt>
    <dgm:pt modelId="{A29FC235-5D70-F942-B50A-0AB8F76631B0}">
      <dgm:prSet phldrT="[Text]" phldr="1"/>
      <dgm:spPr/>
      <dgm:t>
        <a:bodyPr/>
        <a:lstStyle/>
        <a:p>
          <a:endParaRPr lang="sv-SE"/>
        </a:p>
      </dgm:t>
    </dgm:pt>
    <dgm:pt modelId="{8BD63AED-1026-2848-9CA2-DF89D89E3DED}" type="parTrans" cxnId="{CEFE291E-344F-254A-9EFC-561344206C79}">
      <dgm:prSet/>
      <dgm:spPr/>
      <dgm:t>
        <a:bodyPr/>
        <a:lstStyle/>
        <a:p>
          <a:endParaRPr lang="sv-SE"/>
        </a:p>
      </dgm:t>
    </dgm:pt>
    <dgm:pt modelId="{29CCF0F3-ED2B-9E4A-B81A-59439BD4708A}" type="sibTrans" cxnId="{CEFE291E-344F-254A-9EFC-561344206C79}">
      <dgm:prSet/>
      <dgm:spPr/>
      <dgm:t>
        <a:bodyPr/>
        <a:lstStyle/>
        <a:p>
          <a:endParaRPr lang="sv-SE"/>
        </a:p>
      </dgm:t>
    </dgm:pt>
    <dgm:pt modelId="{052CFE8B-88CA-DF47-A792-0AB8C25777CB}">
      <dgm:prSet phldrT="[Text]" phldr="1"/>
      <dgm:spPr/>
      <dgm:t>
        <a:bodyPr/>
        <a:lstStyle/>
        <a:p>
          <a:endParaRPr lang="sv-SE"/>
        </a:p>
      </dgm:t>
    </dgm:pt>
    <dgm:pt modelId="{BAD927FE-AD14-7342-9B1A-4153B318CAAF}" type="parTrans" cxnId="{DDCF9312-12F0-A34D-B585-C86F0ABE0BCE}">
      <dgm:prSet/>
      <dgm:spPr/>
      <dgm:t>
        <a:bodyPr/>
        <a:lstStyle/>
        <a:p>
          <a:endParaRPr lang="sv-SE"/>
        </a:p>
      </dgm:t>
    </dgm:pt>
    <dgm:pt modelId="{89F8303E-2EFC-FE44-9F01-9BD846D401A0}" type="sibTrans" cxnId="{DDCF9312-12F0-A34D-B585-C86F0ABE0BCE}">
      <dgm:prSet/>
      <dgm:spPr/>
      <dgm:t>
        <a:bodyPr/>
        <a:lstStyle/>
        <a:p>
          <a:endParaRPr lang="sv-SE"/>
        </a:p>
      </dgm:t>
    </dgm:pt>
    <dgm:pt modelId="{46A6258F-BA58-854F-AAE7-F4BA192128BC}" type="pres">
      <dgm:prSet presAssocID="{8FDA52E7-E7A5-EE47-9594-B5B33DF9FD1E}" presName="diagram" presStyleCnt="0">
        <dgm:presLayoutVars>
          <dgm:dir/>
          <dgm:resizeHandles val="exact"/>
        </dgm:presLayoutVars>
      </dgm:prSet>
      <dgm:spPr/>
    </dgm:pt>
    <dgm:pt modelId="{EDEEB3EE-1E0C-B642-8EC3-872FBC9EA772}" type="pres">
      <dgm:prSet presAssocID="{F89973AE-2210-3643-99B0-E34B671EAEA9}" presName="node" presStyleLbl="node1" presStyleIdx="0" presStyleCnt="5">
        <dgm:presLayoutVars>
          <dgm:bulletEnabled val="1"/>
        </dgm:presLayoutVars>
      </dgm:prSet>
      <dgm:spPr/>
    </dgm:pt>
    <dgm:pt modelId="{BDAC403C-7FF8-C048-BB4A-A56925C51C0E}" type="pres">
      <dgm:prSet presAssocID="{1EBE932A-3008-0840-BADD-1130F0715553}" presName="sibTrans" presStyleLbl="sibTrans2D1" presStyleIdx="0" presStyleCnt="4"/>
      <dgm:spPr/>
    </dgm:pt>
    <dgm:pt modelId="{E06A6BB1-B645-DC46-BC99-B1AA1A140C56}" type="pres">
      <dgm:prSet presAssocID="{1EBE932A-3008-0840-BADD-1130F0715553}" presName="connectorText" presStyleLbl="sibTrans2D1" presStyleIdx="0" presStyleCnt="4"/>
      <dgm:spPr/>
    </dgm:pt>
    <dgm:pt modelId="{2EBAE709-F9A0-5C49-8D6D-A99CB140DDF5}" type="pres">
      <dgm:prSet presAssocID="{9EC76AC5-9B8F-554D-B2A8-5CF7268CCC10}" presName="node" presStyleLbl="node1" presStyleIdx="1" presStyleCnt="5">
        <dgm:presLayoutVars>
          <dgm:bulletEnabled val="1"/>
        </dgm:presLayoutVars>
      </dgm:prSet>
      <dgm:spPr/>
    </dgm:pt>
    <dgm:pt modelId="{D721943A-15DD-5848-90B1-5B759A0F9940}" type="pres">
      <dgm:prSet presAssocID="{98558488-12B0-4443-9E6A-6DA65F4ABF36}" presName="sibTrans" presStyleLbl="sibTrans2D1" presStyleIdx="1" presStyleCnt="4"/>
      <dgm:spPr/>
    </dgm:pt>
    <dgm:pt modelId="{5A4D38DC-561D-2341-AA1A-150F9DDA2599}" type="pres">
      <dgm:prSet presAssocID="{98558488-12B0-4443-9E6A-6DA65F4ABF36}" presName="connectorText" presStyleLbl="sibTrans2D1" presStyleIdx="1" presStyleCnt="4"/>
      <dgm:spPr/>
    </dgm:pt>
    <dgm:pt modelId="{46B2ED20-5CAD-364D-A7DA-EB1246B1B306}" type="pres">
      <dgm:prSet presAssocID="{3A55E55D-D31A-A241-BA98-DF18406E65A3}" presName="node" presStyleLbl="node1" presStyleIdx="2" presStyleCnt="5">
        <dgm:presLayoutVars>
          <dgm:bulletEnabled val="1"/>
        </dgm:presLayoutVars>
      </dgm:prSet>
      <dgm:spPr/>
    </dgm:pt>
    <dgm:pt modelId="{3A47BED1-5058-3941-8D3E-364642AC0A8C}" type="pres">
      <dgm:prSet presAssocID="{43F1FB6E-B610-B148-B30C-5B96F2B8D89D}" presName="sibTrans" presStyleLbl="sibTrans2D1" presStyleIdx="2" presStyleCnt="4"/>
      <dgm:spPr/>
    </dgm:pt>
    <dgm:pt modelId="{F33B6C2C-E24B-5846-B484-1C3C1E756179}" type="pres">
      <dgm:prSet presAssocID="{43F1FB6E-B610-B148-B30C-5B96F2B8D89D}" presName="connectorText" presStyleLbl="sibTrans2D1" presStyleIdx="2" presStyleCnt="4"/>
      <dgm:spPr/>
    </dgm:pt>
    <dgm:pt modelId="{71BD9068-BB6C-B24C-84D6-78FA44D8F936}" type="pres">
      <dgm:prSet presAssocID="{A29FC235-5D70-F942-B50A-0AB8F76631B0}" presName="node" presStyleLbl="node1" presStyleIdx="3" presStyleCnt="5">
        <dgm:presLayoutVars>
          <dgm:bulletEnabled val="1"/>
        </dgm:presLayoutVars>
      </dgm:prSet>
      <dgm:spPr/>
    </dgm:pt>
    <dgm:pt modelId="{C7726950-E731-DE4D-B83F-00980426718F}" type="pres">
      <dgm:prSet presAssocID="{29CCF0F3-ED2B-9E4A-B81A-59439BD4708A}" presName="sibTrans" presStyleLbl="sibTrans2D1" presStyleIdx="3" presStyleCnt="4"/>
      <dgm:spPr/>
    </dgm:pt>
    <dgm:pt modelId="{CA622784-AABF-FF47-90FF-D874B97E9E6F}" type="pres">
      <dgm:prSet presAssocID="{29CCF0F3-ED2B-9E4A-B81A-59439BD4708A}" presName="connectorText" presStyleLbl="sibTrans2D1" presStyleIdx="3" presStyleCnt="4"/>
      <dgm:spPr/>
    </dgm:pt>
    <dgm:pt modelId="{A038F394-AB04-8549-BD7F-EE5DFB816DD9}" type="pres">
      <dgm:prSet presAssocID="{052CFE8B-88CA-DF47-A792-0AB8C25777CB}" presName="node" presStyleLbl="node1" presStyleIdx="4" presStyleCnt="5">
        <dgm:presLayoutVars>
          <dgm:bulletEnabled val="1"/>
        </dgm:presLayoutVars>
      </dgm:prSet>
      <dgm:spPr/>
    </dgm:pt>
  </dgm:ptLst>
  <dgm:cxnLst>
    <dgm:cxn modelId="{D77E050F-BCEC-2E42-8B32-6DA83C50ACFE}" type="presOf" srcId="{3A55E55D-D31A-A241-BA98-DF18406E65A3}" destId="{46B2ED20-5CAD-364D-A7DA-EB1246B1B306}" srcOrd="0" destOrd="0" presId="urn:microsoft.com/office/officeart/2005/8/layout/process5"/>
    <dgm:cxn modelId="{2CE99811-1681-704B-8EA4-ADBA67BE7F42}" srcId="{8FDA52E7-E7A5-EE47-9594-B5B33DF9FD1E}" destId="{3A55E55D-D31A-A241-BA98-DF18406E65A3}" srcOrd="2" destOrd="0" parTransId="{6CEA8367-D1B8-344E-AE7C-1ADC4EC9AEB4}" sibTransId="{43F1FB6E-B610-B148-B30C-5B96F2B8D89D}"/>
    <dgm:cxn modelId="{DDCF9312-12F0-A34D-B585-C86F0ABE0BCE}" srcId="{8FDA52E7-E7A5-EE47-9594-B5B33DF9FD1E}" destId="{052CFE8B-88CA-DF47-A792-0AB8C25777CB}" srcOrd="4" destOrd="0" parTransId="{BAD927FE-AD14-7342-9B1A-4153B318CAAF}" sibTransId="{89F8303E-2EFC-FE44-9F01-9BD846D401A0}"/>
    <dgm:cxn modelId="{BC6CDF15-43D5-BA46-B347-3D64E5EAFC68}" type="presOf" srcId="{F89973AE-2210-3643-99B0-E34B671EAEA9}" destId="{EDEEB3EE-1E0C-B642-8EC3-872FBC9EA772}" srcOrd="0" destOrd="0" presId="urn:microsoft.com/office/officeart/2005/8/layout/process5"/>
    <dgm:cxn modelId="{CEFE291E-344F-254A-9EFC-561344206C79}" srcId="{8FDA52E7-E7A5-EE47-9594-B5B33DF9FD1E}" destId="{A29FC235-5D70-F942-B50A-0AB8F76631B0}" srcOrd="3" destOrd="0" parTransId="{8BD63AED-1026-2848-9CA2-DF89D89E3DED}" sibTransId="{29CCF0F3-ED2B-9E4A-B81A-59439BD4708A}"/>
    <dgm:cxn modelId="{58E95521-847F-F943-B0A1-7BCFDB6D6325}" type="presOf" srcId="{052CFE8B-88CA-DF47-A792-0AB8C25777CB}" destId="{A038F394-AB04-8549-BD7F-EE5DFB816DD9}" srcOrd="0" destOrd="0" presId="urn:microsoft.com/office/officeart/2005/8/layout/process5"/>
    <dgm:cxn modelId="{D695CC27-3C31-6542-B8B2-78C959329F0B}" type="presOf" srcId="{A29FC235-5D70-F942-B50A-0AB8F76631B0}" destId="{71BD9068-BB6C-B24C-84D6-78FA44D8F936}" srcOrd="0" destOrd="0" presId="urn:microsoft.com/office/officeart/2005/8/layout/process5"/>
    <dgm:cxn modelId="{256A6C68-07E2-0E47-A968-34E00A6DECAE}" type="presOf" srcId="{98558488-12B0-4443-9E6A-6DA65F4ABF36}" destId="{5A4D38DC-561D-2341-AA1A-150F9DDA2599}" srcOrd="1" destOrd="0" presId="urn:microsoft.com/office/officeart/2005/8/layout/process5"/>
    <dgm:cxn modelId="{E6E2086E-7BA7-494A-B449-F150249DD47D}" type="presOf" srcId="{1EBE932A-3008-0840-BADD-1130F0715553}" destId="{BDAC403C-7FF8-C048-BB4A-A56925C51C0E}" srcOrd="0" destOrd="0" presId="urn:microsoft.com/office/officeart/2005/8/layout/process5"/>
    <dgm:cxn modelId="{971AB37B-5154-5B43-9998-46F42F837B47}" type="presOf" srcId="{43F1FB6E-B610-B148-B30C-5B96F2B8D89D}" destId="{F33B6C2C-E24B-5846-B484-1C3C1E756179}" srcOrd="1" destOrd="0" presId="urn:microsoft.com/office/officeart/2005/8/layout/process5"/>
    <dgm:cxn modelId="{48CB7291-C074-8F41-ADA9-174551D08F24}" srcId="{8FDA52E7-E7A5-EE47-9594-B5B33DF9FD1E}" destId="{9EC76AC5-9B8F-554D-B2A8-5CF7268CCC10}" srcOrd="1" destOrd="0" parTransId="{97D120F5-3C89-FF43-916D-4C250169E965}" sibTransId="{98558488-12B0-4443-9E6A-6DA65F4ABF36}"/>
    <dgm:cxn modelId="{E5415995-2A9F-214F-9294-D5CF6EB8F463}" type="presOf" srcId="{29CCF0F3-ED2B-9E4A-B81A-59439BD4708A}" destId="{C7726950-E731-DE4D-B83F-00980426718F}" srcOrd="0" destOrd="0" presId="urn:microsoft.com/office/officeart/2005/8/layout/process5"/>
    <dgm:cxn modelId="{88F61EA1-C44B-D241-A9C9-8A3944087538}" type="presOf" srcId="{29CCF0F3-ED2B-9E4A-B81A-59439BD4708A}" destId="{CA622784-AABF-FF47-90FF-D874B97E9E6F}" srcOrd="1" destOrd="0" presId="urn:microsoft.com/office/officeart/2005/8/layout/process5"/>
    <dgm:cxn modelId="{98D57DA7-2691-FE4D-A84C-F35F553D1AB7}" type="presOf" srcId="{9EC76AC5-9B8F-554D-B2A8-5CF7268CCC10}" destId="{2EBAE709-F9A0-5C49-8D6D-A99CB140DDF5}" srcOrd="0" destOrd="0" presId="urn:microsoft.com/office/officeart/2005/8/layout/process5"/>
    <dgm:cxn modelId="{18EC72AC-6C87-3C49-91E9-0348C171103E}" srcId="{8FDA52E7-E7A5-EE47-9594-B5B33DF9FD1E}" destId="{F89973AE-2210-3643-99B0-E34B671EAEA9}" srcOrd="0" destOrd="0" parTransId="{F528D16A-FEE9-8743-B753-5CE1B8AEA912}" sibTransId="{1EBE932A-3008-0840-BADD-1130F0715553}"/>
    <dgm:cxn modelId="{0648E7B2-36F1-7040-8DCF-68571986344A}" type="presOf" srcId="{1EBE932A-3008-0840-BADD-1130F0715553}" destId="{E06A6BB1-B645-DC46-BC99-B1AA1A140C56}" srcOrd="1" destOrd="0" presId="urn:microsoft.com/office/officeart/2005/8/layout/process5"/>
    <dgm:cxn modelId="{205E98C7-EBE3-DD44-BFC8-6FEAA21CD8EC}" type="presOf" srcId="{8FDA52E7-E7A5-EE47-9594-B5B33DF9FD1E}" destId="{46A6258F-BA58-854F-AAE7-F4BA192128BC}" srcOrd="0" destOrd="0" presId="urn:microsoft.com/office/officeart/2005/8/layout/process5"/>
    <dgm:cxn modelId="{64F339CC-3011-A743-AE84-06AFB9C83171}" type="presOf" srcId="{98558488-12B0-4443-9E6A-6DA65F4ABF36}" destId="{D721943A-15DD-5848-90B1-5B759A0F9940}" srcOrd="0" destOrd="0" presId="urn:microsoft.com/office/officeart/2005/8/layout/process5"/>
    <dgm:cxn modelId="{5A28F7E8-DCC8-C54C-8B33-629CEB8D15D4}" type="presOf" srcId="{43F1FB6E-B610-B148-B30C-5B96F2B8D89D}" destId="{3A47BED1-5058-3941-8D3E-364642AC0A8C}" srcOrd="0" destOrd="0" presId="urn:microsoft.com/office/officeart/2005/8/layout/process5"/>
    <dgm:cxn modelId="{FF14228D-DCE6-1D44-828B-4839E55C5C0C}" type="presParOf" srcId="{46A6258F-BA58-854F-AAE7-F4BA192128BC}" destId="{EDEEB3EE-1E0C-B642-8EC3-872FBC9EA772}" srcOrd="0" destOrd="0" presId="urn:microsoft.com/office/officeart/2005/8/layout/process5"/>
    <dgm:cxn modelId="{01CEECE0-3701-764A-B647-F24F04A9B311}" type="presParOf" srcId="{46A6258F-BA58-854F-AAE7-F4BA192128BC}" destId="{BDAC403C-7FF8-C048-BB4A-A56925C51C0E}" srcOrd="1" destOrd="0" presId="urn:microsoft.com/office/officeart/2005/8/layout/process5"/>
    <dgm:cxn modelId="{1C832E7D-9992-DA4F-ACEB-6ED96021EB50}" type="presParOf" srcId="{BDAC403C-7FF8-C048-BB4A-A56925C51C0E}" destId="{E06A6BB1-B645-DC46-BC99-B1AA1A140C56}" srcOrd="0" destOrd="0" presId="urn:microsoft.com/office/officeart/2005/8/layout/process5"/>
    <dgm:cxn modelId="{1C8D985F-1612-8343-94E3-E04DF068ACD7}" type="presParOf" srcId="{46A6258F-BA58-854F-AAE7-F4BA192128BC}" destId="{2EBAE709-F9A0-5C49-8D6D-A99CB140DDF5}" srcOrd="2" destOrd="0" presId="urn:microsoft.com/office/officeart/2005/8/layout/process5"/>
    <dgm:cxn modelId="{2CBD9150-51FB-754D-A508-68770E97685C}" type="presParOf" srcId="{46A6258F-BA58-854F-AAE7-F4BA192128BC}" destId="{D721943A-15DD-5848-90B1-5B759A0F9940}" srcOrd="3" destOrd="0" presId="urn:microsoft.com/office/officeart/2005/8/layout/process5"/>
    <dgm:cxn modelId="{00869EF6-4347-DD46-ADD9-93CB985B40AD}" type="presParOf" srcId="{D721943A-15DD-5848-90B1-5B759A0F9940}" destId="{5A4D38DC-561D-2341-AA1A-150F9DDA2599}" srcOrd="0" destOrd="0" presId="urn:microsoft.com/office/officeart/2005/8/layout/process5"/>
    <dgm:cxn modelId="{13DCBB8F-6AA4-704D-B346-D3F2DF7BC194}" type="presParOf" srcId="{46A6258F-BA58-854F-AAE7-F4BA192128BC}" destId="{46B2ED20-5CAD-364D-A7DA-EB1246B1B306}" srcOrd="4" destOrd="0" presId="urn:microsoft.com/office/officeart/2005/8/layout/process5"/>
    <dgm:cxn modelId="{2BEB27DA-D7D5-B945-9A77-7D1F8CEDF1C7}" type="presParOf" srcId="{46A6258F-BA58-854F-AAE7-F4BA192128BC}" destId="{3A47BED1-5058-3941-8D3E-364642AC0A8C}" srcOrd="5" destOrd="0" presId="urn:microsoft.com/office/officeart/2005/8/layout/process5"/>
    <dgm:cxn modelId="{4301A7C5-7D79-014D-8A3B-26C09D10AEF8}" type="presParOf" srcId="{3A47BED1-5058-3941-8D3E-364642AC0A8C}" destId="{F33B6C2C-E24B-5846-B484-1C3C1E756179}" srcOrd="0" destOrd="0" presId="urn:microsoft.com/office/officeart/2005/8/layout/process5"/>
    <dgm:cxn modelId="{E40E4E11-DCE6-F945-9763-F31CB47D0D3E}" type="presParOf" srcId="{46A6258F-BA58-854F-AAE7-F4BA192128BC}" destId="{71BD9068-BB6C-B24C-84D6-78FA44D8F936}" srcOrd="6" destOrd="0" presId="urn:microsoft.com/office/officeart/2005/8/layout/process5"/>
    <dgm:cxn modelId="{4B3EAE79-3AA4-334B-8430-0F28375843DB}" type="presParOf" srcId="{46A6258F-BA58-854F-AAE7-F4BA192128BC}" destId="{C7726950-E731-DE4D-B83F-00980426718F}" srcOrd="7" destOrd="0" presId="urn:microsoft.com/office/officeart/2005/8/layout/process5"/>
    <dgm:cxn modelId="{E75052A8-4384-D740-8854-757AA7CFA620}" type="presParOf" srcId="{C7726950-E731-DE4D-B83F-00980426718F}" destId="{CA622784-AABF-FF47-90FF-D874B97E9E6F}" srcOrd="0" destOrd="0" presId="urn:microsoft.com/office/officeart/2005/8/layout/process5"/>
    <dgm:cxn modelId="{E1916932-1CC6-A747-BD7A-4F1C356D56D1}" type="presParOf" srcId="{46A6258F-BA58-854F-AAE7-F4BA192128BC}" destId="{A038F394-AB04-8549-BD7F-EE5DFB816DD9}"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E8320-8E25-844B-B794-62943CEAC2AB}">
      <dsp:nvSpPr>
        <dsp:cNvPr id="0" name=""/>
        <dsp:cNvSpPr/>
      </dsp:nvSpPr>
      <dsp:spPr>
        <a:xfrm>
          <a:off x="3392828" y="0"/>
          <a:ext cx="1696414" cy="1075246"/>
        </a:xfrm>
        <a:prstGeom prst="trapezoid">
          <a:avLst>
            <a:gd name="adj" fmla="val 78885"/>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a:solidFill>
                <a:schemeClr val="bg1"/>
              </a:solidFill>
              <a:latin typeface="Eurostile" panose="020B0504020202050204" pitchFamily="34" charset="77"/>
            </a:rPr>
            <a:t>Self </a:t>
          </a:r>
          <a:r>
            <a:rPr lang="sv-SE" sz="1500" kern="1200" dirty="0" err="1">
              <a:solidFill>
                <a:schemeClr val="bg1"/>
              </a:solidFill>
              <a:latin typeface="Eurostile" panose="020B0504020202050204" pitchFamily="34" charset="77"/>
            </a:rPr>
            <a:t>actualisation</a:t>
          </a:r>
          <a:endParaRPr lang="sv-SE" sz="1500" kern="1200" dirty="0">
            <a:solidFill>
              <a:schemeClr val="bg1"/>
            </a:solidFill>
            <a:latin typeface="Eurostile" panose="020B0504020202050204" pitchFamily="34" charset="77"/>
          </a:endParaRPr>
        </a:p>
      </dsp:txBody>
      <dsp:txXfrm>
        <a:off x="3392828" y="0"/>
        <a:ext cx="1696414" cy="1075246"/>
      </dsp:txXfrm>
    </dsp:sp>
    <dsp:sp modelId="{59FCBE5B-1D96-4348-BF4D-50B3B751DBCF}">
      <dsp:nvSpPr>
        <dsp:cNvPr id="0" name=""/>
        <dsp:cNvSpPr/>
      </dsp:nvSpPr>
      <dsp:spPr>
        <a:xfrm>
          <a:off x="2544620" y="1075246"/>
          <a:ext cx="3392828" cy="1075246"/>
        </a:xfrm>
        <a:prstGeom prst="trapezoid">
          <a:avLst>
            <a:gd name="adj" fmla="val 78885"/>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err="1">
              <a:solidFill>
                <a:schemeClr val="bg1"/>
              </a:solidFill>
              <a:latin typeface="Eurostile" panose="020B0504020202050204" pitchFamily="34" charset="77"/>
            </a:rPr>
            <a:t>Esteem</a:t>
          </a:r>
          <a:r>
            <a:rPr lang="sv-SE" sz="1500" kern="1200" dirty="0">
              <a:solidFill>
                <a:schemeClr val="bg1"/>
              </a:solidFill>
              <a:latin typeface="Eurostile" panose="020B0504020202050204" pitchFamily="34" charset="77"/>
            </a:rPr>
            <a:t> </a:t>
          </a:r>
          <a:r>
            <a:rPr lang="sv-SE" sz="1500" kern="1200" dirty="0" err="1">
              <a:solidFill>
                <a:schemeClr val="bg1"/>
              </a:solidFill>
              <a:latin typeface="Eurostile" panose="020B0504020202050204" pitchFamily="34" charset="77"/>
            </a:rPr>
            <a:t>needs</a:t>
          </a:r>
          <a:endParaRPr lang="sv-SE" sz="1500" kern="1200" dirty="0">
            <a:solidFill>
              <a:schemeClr val="bg1"/>
            </a:solidFill>
            <a:latin typeface="Eurostile" panose="020B0504020202050204" pitchFamily="34" charset="77"/>
          </a:endParaRPr>
        </a:p>
      </dsp:txBody>
      <dsp:txXfrm>
        <a:off x="3138365" y="1075246"/>
        <a:ext cx="2205338" cy="1075246"/>
      </dsp:txXfrm>
    </dsp:sp>
    <dsp:sp modelId="{0A251596-F292-6543-8FB4-63C925CC62F1}">
      <dsp:nvSpPr>
        <dsp:cNvPr id="0" name=""/>
        <dsp:cNvSpPr/>
      </dsp:nvSpPr>
      <dsp:spPr>
        <a:xfrm>
          <a:off x="1696413" y="2150492"/>
          <a:ext cx="5089242" cy="1075246"/>
        </a:xfrm>
        <a:prstGeom prst="trapezoid">
          <a:avLst>
            <a:gd name="adj" fmla="val 78885"/>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err="1">
              <a:solidFill>
                <a:schemeClr val="bg1"/>
              </a:solidFill>
              <a:latin typeface="Eurostile" panose="020B0504020202050204" pitchFamily="34" charset="77"/>
            </a:rPr>
            <a:t>Belongingness</a:t>
          </a:r>
          <a:r>
            <a:rPr lang="sv-SE" sz="1500" kern="1200" dirty="0">
              <a:solidFill>
                <a:schemeClr val="bg1"/>
              </a:solidFill>
              <a:latin typeface="Eurostile" panose="020B0504020202050204" pitchFamily="34" charset="77"/>
            </a:rPr>
            <a:t> &amp; Love </a:t>
          </a:r>
          <a:r>
            <a:rPr lang="sv-SE" sz="1500" kern="1200" dirty="0" err="1">
              <a:solidFill>
                <a:schemeClr val="bg1"/>
              </a:solidFill>
              <a:latin typeface="Eurostile" panose="020B0504020202050204" pitchFamily="34" charset="77"/>
            </a:rPr>
            <a:t>needs</a:t>
          </a:r>
          <a:endParaRPr lang="sv-SE" sz="1500" kern="1200" dirty="0">
            <a:solidFill>
              <a:schemeClr val="bg1"/>
            </a:solidFill>
            <a:latin typeface="Eurostile" panose="020B0504020202050204" pitchFamily="34" charset="77"/>
          </a:endParaRPr>
        </a:p>
      </dsp:txBody>
      <dsp:txXfrm>
        <a:off x="2587031" y="2150492"/>
        <a:ext cx="3308007" cy="1075246"/>
      </dsp:txXfrm>
    </dsp:sp>
    <dsp:sp modelId="{765FA74E-F074-F94B-811E-E3EF82AED1C9}">
      <dsp:nvSpPr>
        <dsp:cNvPr id="0" name=""/>
        <dsp:cNvSpPr/>
      </dsp:nvSpPr>
      <dsp:spPr>
        <a:xfrm>
          <a:off x="848206" y="3225739"/>
          <a:ext cx="6785656" cy="1075246"/>
        </a:xfrm>
        <a:prstGeom prst="trapezoid">
          <a:avLst>
            <a:gd name="adj" fmla="val 78885"/>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err="1">
              <a:solidFill>
                <a:schemeClr val="bg1"/>
              </a:solidFill>
              <a:latin typeface="Eurostile" panose="020B0504020202050204" pitchFamily="34" charset="77"/>
            </a:rPr>
            <a:t>Safety</a:t>
          </a:r>
          <a:r>
            <a:rPr lang="sv-SE" sz="1500" kern="1200" dirty="0">
              <a:solidFill>
                <a:schemeClr val="bg1"/>
              </a:solidFill>
              <a:latin typeface="Eurostile" panose="020B0504020202050204" pitchFamily="34" charset="77"/>
            </a:rPr>
            <a:t> </a:t>
          </a:r>
          <a:r>
            <a:rPr lang="sv-SE" sz="1500" kern="1200" dirty="0" err="1">
              <a:solidFill>
                <a:schemeClr val="bg1"/>
              </a:solidFill>
              <a:latin typeface="Eurostile" panose="020B0504020202050204" pitchFamily="34" charset="77"/>
            </a:rPr>
            <a:t>needs</a:t>
          </a:r>
          <a:endParaRPr lang="sv-SE" sz="1500" kern="1200" dirty="0">
            <a:solidFill>
              <a:schemeClr val="bg1"/>
            </a:solidFill>
            <a:latin typeface="Eurostile" panose="020B0504020202050204" pitchFamily="34" charset="77"/>
          </a:endParaRPr>
        </a:p>
      </dsp:txBody>
      <dsp:txXfrm>
        <a:off x="2035696" y="3225739"/>
        <a:ext cx="4410676" cy="1075246"/>
      </dsp:txXfrm>
    </dsp:sp>
    <dsp:sp modelId="{66941397-85F7-4141-A507-605F5DD14538}">
      <dsp:nvSpPr>
        <dsp:cNvPr id="0" name=""/>
        <dsp:cNvSpPr/>
      </dsp:nvSpPr>
      <dsp:spPr>
        <a:xfrm>
          <a:off x="0" y="4300985"/>
          <a:ext cx="8482070" cy="1075246"/>
        </a:xfrm>
        <a:prstGeom prst="trapezoid">
          <a:avLst>
            <a:gd name="adj" fmla="val 78885"/>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sv-SE" sz="1500" kern="1200" dirty="0" err="1">
              <a:solidFill>
                <a:schemeClr val="bg1"/>
              </a:solidFill>
              <a:latin typeface="Eurostile" panose="020B0504020202050204" pitchFamily="34" charset="77"/>
            </a:rPr>
            <a:t>Physiological</a:t>
          </a:r>
          <a:r>
            <a:rPr lang="sv-SE" sz="1500" kern="1200" dirty="0">
              <a:solidFill>
                <a:schemeClr val="bg1"/>
              </a:solidFill>
              <a:latin typeface="Eurostile" panose="020B0504020202050204" pitchFamily="34" charset="77"/>
            </a:rPr>
            <a:t> </a:t>
          </a:r>
          <a:r>
            <a:rPr lang="sv-SE" sz="1500" kern="1200" dirty="0" err="1">
              <a:solidFill>
                <a:schemeClr val="bg1"/>
              </a:solidFill>
              <a:latin typeface="Eurostile" panose="020B0504020202050204" pitchFamily="34" charset="77"/>
            </a:rPr>
            <a:t>needs</a:t>
          </a:r>
          <a:endParaRPr lang="sv-SE" sz="1500" kern="1200" dirty="0">
            <a:solidFill>
              <a:schemeClr val="bg1"/>
            </a:solidFill>
            <a:latin typeface="Eurostile" panose="020B0504020202050204" pitchFamily="34" charset="77"/>
          </a:endParaRPr>
        </a:p>
      </dsp:txBody>
      <dsp:txXfrm>
        <a:off x="1484362" y="4300985"/>
        <a:ext cx="5513345" cy="10752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4B71B-555C-4D48-8176-76F239FB9863}">
      <dsp:nvSpPr>
        <dsp:cNvPr id="0" name=""/>
        <dsp:cNvSpPr/>
      </dsp:nvSpPr>
      <dsp:spPr>
        <a:xfrm>
          <a:off x="0" y="0"/>
          <a:ext cx="4348981" cy="4325800"/>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8488" tIns="348488" rIns="348488" bIns="348488" numCol="1" spcCol="1270" anchor="ctr" anchorCtr="0">
          <a:noAutofit/>
        </a:bodyPr>
        <a:lstStyle/>
        <a:p>
          <a:pPr marL="0" lvl="0" indent="0" algn="ctr" defTabSz="2178050">
            <a:lnSpc>
              <a:spcPct val="90000"/>
            </a:lnSpc>
            <a:spcBef>
              <a:spcPct val="0"/>
            </a:spcBef>
            <a:spcAft>
              <a:spcPct val="35000"/>
            </a:spcAft>
            <a:buNone/>
          </a:pPr>
          <a:r>
            <a:rPr lang="sv-SE" sz="4900" kern="1200" dirty="0" err="1"/>
            <a:t>Hygiene</a:t>
          </a:r>
          <a:r>
            <a:rPr lang="sv-SE" sz="4900" kern="1200" dirty="0"/>
            <a:t> </a:t>
          </a:r>
          <a:r>
            <a:rPr lang="sv-SE" sz="4900" kern="1200" dirty="0" err="1"/>
            <a:t>factors</a:t>
          </a:r>
          <a:r>
            <a:rPr lang="sv-SE" sz="4900" kern="1200" dirty="0"/>
            <a:t> </a:t>
          </a:r>
        </a:p>
      </dsp:txBody>
      <dsp:txXfrm rot="5400000">
        <a:off x="390098" y="697147"/>
        <a:ext cx="3568785" cy="2174491"/>
      </dsp:txXfrm>
    </dsp:sp>
    <dsp:sp modelId="{F8551236-3371-1244-9095-EE100CEE846B}">
      <dsp:nvSpPr>
        <dsp:cNvPr id="0" name=""/>
        <dsp:cNvSpPr/>
      </dsp:nvSpPr>
      <dsp:spPr>
        <a:xfrm rot="10800000">
          <a:off x="6164280" y="1178"/>
          <a:ext cx="4348981" cy="4348981"/>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8488" tIns="348488" rIns="348488" bIns="348488" numCol="1" spcCol="1270" anchor="ctr" anchorCtr="0">
          <a:noAutofit/>
        </a:bodyPr>
        <a:lstStyle/>
        <a:p>
          <a:pPr marL="0" lvl="0" indent="0" algn="ctr" defTabSz="2178050">
            <a:lnSpc>
              <a:spcPct val="90000"/>
            </a:lnSpc>
            <a:spcBef>
              <a:spcPct val="0"/>
            </a:spcBef>
            <a:spcAft>
              <a:spcPct val="35000"/>
            </a:spcAft>
            <a:buNone/>
          </a:pPr>
          <a:r>
            <a:rPr lang="sv-SE" sz="4900" kern="1200" dirty="0"/>
            <a:t>Motivation </a:t>
          </a:r>
          <a:r>
            <a:rPr lang="sv-SE" sz="4900" kern="1200" dirty="0" err="1"/>
            <a:t>factors</a:t>
          </a:r>
          <a:endParaRPr lang="sv-SE" sz="4900" kern="1200" dirty="0"/>
        </a:p>
      </dsp:txBody>
      <dsp:txXfrm rot="-5400000">
        <a:off x="6544816" y="1468959"/>
        <a:ext cx="3587909" cy="21744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0B2AC9-2D20-094E-A355-516D39FB8D89}">
      <dsp:nvSpPr>
        <dsp:cNvPr id="0" name=""/>
        <dsp:cNvSpPr/>
      </dsp:nvSpPr>
      <dsp:spPr>
        <a:xfrm>
          <a:off x="3080" y="1424994"/>
          <a:ext cx="3753370" cy="1501348"/>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015" tIns="38672" rIns="38672" bIns="38672" numCol="1" spcCol="1270" anchor="ctr" anchorCtr="0">
          <a:noAutofit/>
        </a:bodyPr>
        <a:lstStyle/>
        <a:p>
          <a:pPr marL="0" lvl="0" indent="0" algn="ctr" defTabSz="1289050">
            <a:lnSpc>
              <a:spcPct val="90000"/>
            </a:lnSpc>
            <a:spcBef>
              <a:spcPct val="0"/>
            </a:spcBef>
            <a:spcAft>
              <a:spcPct val="35000"/>
            </a:spcAft>
            <a:buNone/>
          </a:pPr>
          <a:r>
            <a:rPr lang="sv-SE" sz="2900" kern="1200" dirty="0" err="1"/>
            <a:t>Effort</a:t>
          </a:r>
          <a:endParaRPr lang="sv-SE" sz="2900" kern="1200" dirty="0"/>
        </a:p>
      </dsp:txBody>
      <dsp:txXfrm>
        <a:off x="753754" y="1424994"/>
        <a:ext cx="2252022" cy="1501348"/>
      </dsp:txXfrm>
    </dsp:sp>
    <dsp:sp modelId="{6C3AED98-35E3-D14C-BCD9-8A26B9E579FA}">
      <dsp:nvSpPr>
        <dsp:cNvPr id="0" name=""/>
        <dsp:cNvSpPr/>
      </dsp:nvSpPr>
      <dsp:spPr>
        <a:xfrm>
          <a:off x="3381114" y="1424994"/>
          <a:ext cx="3753370" cy="1501348"/>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015" tIns="38672" rIns="38672" bIns="38672" numCol="1" spcCol="1270" anchor="ctr" anchorCtr="0">
          <a:noAutofit/>
        </a:bodyPr>
        <a:lstStyle/>
        <a:p>
          <a:pPr marL="0" lvl="0" indent="0" algn="ctr" defTabSz="1289050">
            <a:lnSpc>
              <a:spcPct val="90000"/>
            </a:lnSpc>
            <a:spcBef>
              <a:spcPct val="0"/>
            </a:spcBef>
            <a:spcAft>
              <a:spcPct val="35000"/>
            </a:spcAft>
            <a:buNone/>
          </a:pPr>
          <a:r>
            <a:rPr lang="sv-SE" sz="2900" kern="1200" dirty="0" err="1"/>
            <a:t>Performance</a:t>
          </a:r>
          <a:r>
            <a:rPr lang="sv-SE" sz="2900" kern="1200" dirty="0"/>
            <a:t> </a:t>
          </a:r>
        </a:p>
      </dsp:txBody>
      <dsp:txXfrm>
        <a:off x="4131788" y="1424994"/>
        <a:ext cx="2252022" cy="1501348"/>
      </dsp:txXfrm>
    </dsp:sp>
    <dsp:sp modelId="{AB2F7444-FE67-4840-B8B3-4604CF540E57}">
      <dsp:nvSpPr>
        <dsp:cNvPr id="0" name=""/>
        <dsp:cNvSpPr/>
      </dsp:nvSpPr>
      <dsp:spPr>
        <a:xfrm>
          <a:off x="6759148" y="1424994"/>
          <a:ext cx="3753370" cy="1501348"/>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015" tIns="38672" rIns="38672" bIns="38672" numCol="1" spcCol="1270" anchor="ctr" anchorCtr="0">
          <a:noAutofit/>
        </a:bodyPr>
        <a:lstStyle/>
        <a:p>
          <a:pPr marL="0" lvl="0" indent="0" algn="ctr" defTabSz="1289050">
            <a:lnSpc>
              <a:spcPct val="90000"/>
            </a:lnSpc>
            <a:spcBef>
              <a:spcPct val="0"/>
            </a:spcBef>
            <a:spcAft>
              <a:spcPct val="35000"/>
            </a:spcAft>
            <a:buNone/>
          </a:pPr>
          <a:r>
            <a:rPr lang="sv-SE" sz="2900" kern="1200" dirty="0" err="1"/>
            <a:t>Rewards</a:t>
          </a:r>
          <a:endParaRPr lang="sv-SE" sz="2900" kern="1200" dirty="0"/>
        </a:p>
      </dsp:txBody>
      <dsp:txXfrm>
        <a:off x="7509822" y="1424994"/>
        <a:ext cx="2252022" cy="15013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47D4D6-CA22-CE44-BCE0-4D7FA444F26C}">
      <dsp:nvSpPr>
        <dsp:cNvPr id="0" name=""/>
        <dsp:cNvSpPr/>
      </dsp:nvSpPr>
      <dsp:spPr>
        <a:xfrm>
          <a:off x="4704665" y="39140"/>
          <a:ext cx="1341437" cy="1341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sv-SE" sz="2600" kern="1200" dirty="0" err="1"/>
            <a:t>Define</a:t>
          </a:r>
          <a:endParaRPr lang="sv-SE" sz="2600" kern="1200" dirty="0"/>
        </a:p>
      </dsp:txBody>
      <dsp:txXfrm>
        <a:off x="4704665" y="39140"/>
        <a:ext cx="1341437" cy="1341437"/>
      </dsp:txXfrm>
    </dsp:sp>
    <dsp:sp modelId="{C803A867-5271-6545-8F08-C0830E877B64}">
      <dsp:nvSpPr>
        <dsp:cNvPr id="0" name=""/>
        <dsp:cNvSpPr/>
      </dsp:nvSpPr>
      <dsp:spPr>
        <a:xfrm>
          <a:off x="1549560" y="385"/>
          <a:ext cx="5028878" cy="5028878"/>
        </a:xfrm>
        <a:prstGeom prst="circularArrow">
          <a:avLst>
            <a:gd name="adj1" fmla="val 5202"/>
            <a:gd name="adj2" fmla="val 336015"/>
            <a:gd name="adj3" fmla="val 21292825"/>
            <a:gd name="adj4" fmla="val 19766604"/>
            <a:gd name="adj5" fmla="val 6068"/>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E59690-FBE6-024C-BB24-0D4675885980}">
      <dsp:nvSpPr>
        <dsp:cNvPr id="0" name=""/>
        <dsp:cNvSpPr/>
      </dsp:nvSpPr>
      <dsp:spPr>
        <a:xfrm>
          <a:off x="5515145" y="2533541"/>
          <a:ext cx="1341437" cy="1341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sv-SE" sz="2600" kern="1200" dirty="0" err="1"/>
            <a:t>Measure</a:t>
          </a:r>
          <a:endParaRPr lang="sv-SE" sz="2600" kern="1200" dirty="0"/>
        </a:p>
      </dsp:txBody>
      <dsp:txXfrm>
        <a:off x="5515145" y="2533541"/>
        <a:ext cx="1341437" cy="1341437"/>
      </dsp:txXfrm>
    </dsp:sp>
    <dsp:sp modelId="{08AF4521-E68A-AE41-B3C6-0036E6E95B35}">
      <dsp:nvSpPr>
        <dsp:cNvPr id="0" name=""/>
        <dsp:cNvSpPr/>
      </dsp:nvSpPr>
      <dsp:spPr>
        <a:xfrm>
          <a:off x="1549560" y="385"/>
          <a:ext cx="5028878" cy="5028878"/>
        </a:xfrm>
        <a:prstGeom prst="circularArrow">
          <a:avLst>
            <a:gd name="adj1" fmla="val 5202"/>
            <a:gd name="adj2" fmla="val 336015"/>
            <a:gd name="adj3" fmla="val 4014266"/>
            <a:gd name="adj4" fmla="val 2253829"/>
            <a:gd name="adj5" fmla="val 6068"/>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5D3B8C-BC76-3D4E-95B8-3502781FCF57}">
      <dsp:nvSpPr>
        <dsp:cNvPr id="0" name=""/>
        <dsp:cNvSpPr/>
      </dsp:nvSpPr>
      <dsp:spPr>
        <a:xfrm>
          <a:off x="3393281" y="4075166"/>
          <a:ext cx="1341437" cy="1341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sv-SE" sz="2600" kern="1200" dirty="0" err="1"/>
            <a:t>Analyze</a:t>
          </a:r>
          <a:endParaRPr lang="sv-SE" sz="2600" kern="1200" dirty="0"/>
        </a:p>
      </dsp:txBody>
      <dsp:txXfrm>
        <a:off x="3393281" y="4075166"/>
        <a:ext cx="1341437" cy="1341437"/>
      </dsp:txXfrm>
    </dsp:sp>
    <dsp:sp modelId="{DDBFAD65-6054-9045-A538-EC417B5F8CF1}">
      <dsp:nvSpPr>
        <dsp:cNvPr id="0" name=""/>
        <dsp:cNvSpPr/>
      </dsp:nvSpPr>
      <dsp:spPr>
        <a:xfrm>
          <a:off x="1549560" y="385"/>
          <a:ext cx="5028878" cy="5028878"/>
        </a:xfrm>
        <a:prstGeom prst="circularArrow">
          <a:avLst>
            <a:gd name="adj1" fmla="val 5202"/>
            <a:gd name="adj2" fmla="val 336015"/>
            <a:gd name="adj3" fmla="val 8210155"/>
            <a:gd name="adj4" fmla="val 6449719"/>
            <a:gd name="adj5" fmla="val 6068"/>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2EA5C2-6F2D-7540-94CD-72E908173647}">
      <dsp:nvSpPr>
        <dsp:cNvPr id="0" name=""/>
        <dsp:cNvSpPr/>
      </dsp:nvSpPr>
      <dsp:spPr>
        <a:xfrm>
          <a:off x="1271416" y="2533541"/>
          <a:ext cx="1341437" cy="1341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sv-SE" sz="2600" kern="1200" dirty="0" err="1"/>
            <a:t>Improve</a:t>
          </a:r>
          <a:endParaRPr lang="sv-SE" sz="2600" kern="1200" dirty="0"/>
        </a:p>
      </dsp:txBody>
      <dsp:txXfrm>
        <a:off x="1271416" y="2533541"/>
        <a:ext cx="1341437" cy="1341437"/>
      </dsp:txXfrm>
    </dsp:sp>
    <dsp:sp modelId="{83116573-7D4B-4B44-8050-2B6FEF107F5B}">
      <dsp:nvSpPr>
        <dsp:cNvPr id="0" name=""/>
        <dsp:cNvSpPr/>
      </dsp:nvSpPr>
      <dsp:spPr>
        <a:xfrm>
          <a:off x="1549560" y="385"/>
          <a:ext cx="5028878" cy="5028878"/>
        </a:xfrm>
        <a:prstGeom prst="circularArrow">
          <a:avLst>
            <a:gd name="adj1" fmla="val 5202"/>
            <a:gd name="adj2" fmla="val 336015"/>
            <a:gd name="adj3" fmla="val 12297380"/>
            <a:gd name="adj4" fmla="val 10771160"/>
            <a:gd name="adj5" fmla="val 6068"/>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F15AD5-9D75-C540-84E4-4F5485EE2C57}">
      <dsp:nvSpPr>
        <dsp:cNvPr id="0" name=""/>
        <dsp:cNvSpPr/>
      </dsp:nvSpPr>
      <dsp:spPr>
        <a:xfrm>
          <a:off x="2081896" y="39140"/>
          <a:ext cx="1341437" cy="1341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sv-SE" sz="2600" kern="1200" dirty="0"/>
            <a:t>Control</a:t>
          </a:r>
        </a:p>
      </dsp:txBody>
      <dsp:txXfrm>
        <a:off x="2081896" y="39140"/>
        <a:ext cx="1341437" cy="1341437"/>
      </dsp:txXfrm>
    </dsp:sp>
    <dsp:sp modelId="{B1B3E5FC-0DF5-9647-9435-D662AEDE103A}">
      <dsp:nvSpPr>
        <dsp:cNvPr id="0" name=""/>
        <dsp:cNvSpPr/>
      </dsp:nvSpPr>
      <dsp:spPr>
        <a:xfrm>
          <a:off x="1549560" y="385"/>
          <a:ext cx="5028878" cy="5028878"/>
        </a:xfrm>
        <a:prstGeom prst="circularArrow">
          <a:avLst>
            <a:gd name="adj1" fmla="val 5202"/>
            <a:gd name="adj2" fmla="val 336015"/>
            <a:gd name="adj3" fmla="val 16865256"/>
            <a:gd name="adj4" fmla="val 15198729"/>
            <a:gd name="adj5" fmla="val 6068"/>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EB3EE-1E0C-B642-8EC3-872FBC9EA772}">
      <dsp:nvSpPr>
        <dsp:cNvPr id="0" name=""/>
        <dsp:cNvSpPr/>
      </dsp:nvSpPr>
      <dsp:spPr>
        <a:xfrm>
          <a:off x="97043" y="2718"/>
          <a:ext cx="2716187" cy="162971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sv-SE" sz="6500" kern="1200"/>
        </a:p>
      </dsp:txBody>
      <dsp:txXfrm>
        <a:off x="144776" y="50451"/>
        <a:ext cx="2620721" cy="1534246"/>
      </dsp:txXfrm>
    </dsp:sp>
    <dsp:sp modelId="{BDAC403C-7FF8-C048-BB4A-A56925C51C0E}">
      <dsp:nvSpPr>
        <dsp:cNvPr id="0" name=""/>
        <dsp:cNvSpPr/>
      </dsp:nvSpPr>
      <dsp:spPr>
        <a:xfrm>
          <a:off x="3052255" y="480767"/>
          <a:ext cx="575831" cy="6736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sv-SE" sz="2800" kern="1200"/>
        </a:p>
      </dsp:txBody>
      <dsp:txXfrm>
        <a:off x="3052255" y="615490"/>
        <a:ext cx="403082" cy="404168"/>
      </dsp:txXfrm>
    </dsp:sp>
    <dsp:sp modelId="{2EBAE709-F9A0-5C49-8D6D-A99CB140DDF5}">
      <dsp:nvSpPr>
        <dsp:cNvPr id="0" name=""/>
        <dsp:cNvSpPr/>
      </dsp:nvSpPr>
      <dsp:spPr>
        <a:xfrm>
          <a:off x="3899706" y="2718"/>
          <a:ext cx="2716187" cy="162971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sv-SE" sz="6500" kern="1200"/>
        </a:p>
      </dsp:txBody>
      <dsp:txXfrm>
        <a:off x="3947439" y="50451"/>
        <a:ext cx="2620721" cy="1534246"/>
      </dsp:txXfrm>
    </dsp:sp>
    <dsp:sp modelId="{D721943A-15DD-5848-90B1-5B759A0F9940}">
      <dsp:nvSpPr>
        <dsp:cNvPr id="0" name=""/>
        <dsp:cNvSpPr/>
      </dsp:nvSpPr>
      <dsp:spPr>
        <a:xfrm>
          <a:off x="6854918" y="480767"/>
          <a:ext cx="575831" cy="6736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sv-SE" sz="2800" kern="1200"/>
        </a:p>
      </dsp:txBody>
      <dsp:txXfrm>
        <a:off x="6854918" y="615490"/>
        <a:ext cx="403082" cy="404168"/>
      </dsp:txXfrm>
    </dsp:sp>
    <dsp:sp modelId="{46B2ED20-5CAD-364D-A7DA-EB1246B1B306}">
      <dsp:nvSpPr>
        <dsp:cNvPr id="0" name=""/>
        <dsp:cNvSpPr/>
      </dsp:nvSpPr>
      <dsp:spPr>
        <a:xfrm>
          <a:off x="7702368" y="2718"/>
          <a:ext cx="2716187" cy="162971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sv-SE" sz="6500" kern="1200"/>
        </a:p>
      </dsp:txBody>
      <dsp:txXfrm>
        <a:off x="7750101" y="50451"/>
        <a:ext cx="2620721" cy="1534246"/>
      </dsp:txXfrm>
    </dsp:sp>
    <dsp:sp modelId="{3A47BED1-5058-3941-8D3E-364642AC0A8C}">
      <dsp:nvSpPr>
        <dsp:cNvPr id="0" name=""/>
        <dsp:cNvSpPr/>
      </dsp:nvSpPr>
      <dsp:spPr>
        <a:xfrm rot="5400000">
          <a:off x="8772546" y="1822564"/>
          <a:ext cx="575831" cy="6736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sv-SE" sz="2800" kern="1200"/>
        </a:p>
      </dsp:txBody>
      <dsp:txXfrm rot="-5400000">
        <a:off x="8858378" y="1871456"/>
        <a:ext cx="404168" cy="403082"/>
      </dsp:txXfrm>
    </dsp:sp>
    <dsp:sp modelId="{71BD9068-BB6C-B24C-84D6-78FA44D8F936}">
      <dsp:nvSpPr>
        <dsp:cNvPr id="0" name=""/>
        <dsp:cNvSpPr/>
      </dsp:nvSpPr>
      <dsp:spPr>
        <a:xfrm>
          <a:off x="7702368" y="2718906"/>
          <a:ext cx="2716187" cy="162971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sv-SE" sz="6500" kern="1200"/>
        </a:p>
      </dsp:txBody>
      <dsp:txXfrm>
        <a:off x="7750101" y="2766639"/>
        <a:ext cx="2620721" cy="1534246"/>
      </dsp:txXfrm>
    </dsp:sp>
    <dsp:sp modelId="{C7726950-E731-DE4D-B83F-00980426718F}">
      <dsp:nvSpPr>
        <dsp:cNvPr id="0" name=""/>
        <dsp:cNvSpPr/>
      </dsp:nvSpPr>
      <dsp:spPr>
        <a:xfrm rot="10800000">
          <a:off x="6887512" y="3196955"/>
          <a:ext cx="575831" cy="6736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sv-SE" sz="2800" kern="1200"/>
        </a:p>
      </dsp:txBody>
      <dsp:txXfrm rot="10800000">
        <a:off x="7060261" y="3331678"/>
        <a:ext cx="403082" cy="404168"/>
      </dsp:txXfrm>
    </dsp:sp>
    <dsp:sp modelId="{A038F394-AB04-8549-BD7F-EE5DFB816DD9}">
      <dsp:nvSpPr>
        <dsp:cNvPr id="0" name=""/>
        <dsp:cNvSpPr/>
      </dsp:nvSpPr>
      <dsp:spPr>
        <a:xfrm>
          <a:off x="3899706" y="2718906"/>
          <a:ext cx="2716187" cy="162971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sv-SE" sz="6500" kern="1200"/>
        </a:p>
      </dsp:txBody>
      <dsp:txXfrm>
        <a:off x="3947439" y="2766639"/>
        <a:ext cx="2620721" cy="153424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FI"/>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6EF80C-9EB1-A141-8C97-903D4FFB833F}" type="datetimeFigureOut">
              <a:rPr lang="sv-FI" smtClean="0"/>
              <a:t>2025-03-01</a:t>
            </a:fld>
            <a:endParaRPr lang="sv-FI"/>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FI"/>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FI"/>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73EF18-2AB6-6043-A605-34ADDBE56254}" type="slidenum">
              <a:rPr lang="sv-FI" smtClean="0"/>
              <a:t>‹#›</a:t>
            </a:fld>
            <a:endParaRPr lang="sv-FI"/>
          </a:p>
        </p:txBody>
      </p:sp>
    </p:spTree>
    <p:extLst>
      <p:ext uri="{BB962C8B-B14F-4D97-AF65-F5344CB8AC3E}">
        <p14:creationId xmlns:p14="http://schemas.microsoft.com/office/powerpoint/2010/main" val="4179684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FI" sz="1800" b="0" i="0" u="none" strike="noStrike" dirty="0">
                <a:solidFill>
                  <a:srgbClr val="000000"/>
                </a:solidFill>
                <a:effectLst/>
                <a:latin typeface="Arial" panose="020B0604020202020204" pitchFamily="34" charset="0"/>
              </a:rPr>
              <a:t>Employee motivation is crucial in driving performance and ensuring long-term success. Effective leadership and management strategies directly influence employee engagement, productivity, and job satisfaction. This presentation will outline key motivation theories and explore strategies for improving motivation in warehouse and delivery operations.</a:t>
            </a:r>
            <a:endParaRPr lang="sv-FI" dirty="0"/>
          </a:p>
        </p:txBody>
      </p:sp>
      <p:sp>
        <p:nvSpPr>
          <p:cNvPr id="4" name="Platshållare för bildnummer 3"/>
          <p:cNvSpPr>
            <a:spLocks noGrp="1"/>
          </p:cNvSpPr>
          <p:nvPr>
            <p:ph type="sldNum" sz="quarter" idx="5"/>
          </p:nvPr>
        </p:nvSpPr>
        <p:spPr/>
        <p:txBody>
          <a:bodyPr/>
          <a:lstStyle/>
          <a:p>
            <a:fld id="{2773EF18-2AB6-6043-A605-34ADDBE56254}" type="slidenum">
              <a:rPr lang="sv-FI" smtClean="0"/>
              <a:t>1</a:t>
            </a:fld>
            <a:endParaRPr lang="sv-FI"/>
          </a:p>
        </p:txBody>
      </p:sp>
    </p:spTree>
    <p:extLst>
      <p:ext uri="{BB962C8B-B14F-4D97-AF65-F5344CB8AC3E}">
        <p14:creationId xmlns:p14="http://schemas.microsoft.com/office/powerpoint/2010/main" val="4243584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10</a:t>
            </a:fld>
            <a:endParaRPr lang="sv-FI"/>
          </a:p>
        </p:txBody>
      </p:sp>
    </p:spTree>
    <p:extLst>
      <p:ext uri="{BB962C8B-B14F-4D97-AF65-F5344CB8AC3E}">
        <p14:creationId xmlns:p14="http://schemas.microsoft.com/office/powerpoint/2010/main" val="2554271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11</a:t>
            </a:fld>
            <a:endParaRPr lang="sv-FI"/>
          </a:p>
        </p:txBody>
      </p:sp>
    </p:spTree>
    <p:extLst>
      <p:ext uri="{BB962C8B-B14F-4D97-AF65-F5344CB8AC3E}">
        <p14:creationId xmlns:p14="http://schemas.microsoft.com/office/powerpoint/2010/main" val="3799620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12</a:t>
            </a:fld>
            <a:endParaRPr lang="sv-FI"/>
          </a:p>
        </p:txBody>
      </p:sp>
    </p:spTree>
    <p:extLst>
      <p:ext uri="{BB962C8B-B14F-4D97-AF65-F5344CB8AC3E}">
        <p14:creationId xmlns:p14="http://schemas.microsoft.com/office/powerpoint/2010/main" val="3263064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sz="1800" dirty="0">
                <a:effectLst/>
                <a:latin typeface="Aptos Display" panose="020B0004020202020204" pitchFamily="34" charset="0"/>
                <a:ea typeface="Times New Roman" panose="02020603050405020304" pitchFamily="18" charset="0"/>
              </a:rPr>
              <a:t>• Goal setting and KPIs</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Use of technology for tracking and feedback</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Social media tools for workforce engagement</a:t>
            </a:r>
          </a:p>
          <a:p>
            <a:endParaRPr lang="en-US" sz="1800" dirty="0">
              <a:effectLst/>
              <a:latin typeface="Aptos Display" panose="020B0004020202020204" pitchFamily="34"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Framework for continuous improvement</a:t>
            </a:r>
            <a:endParaRPr lang="fi-FI" sz="1800" dirty="0">
              <a:effectLst/>
              <a:latin typeface="Times New Roman" panose="02020603050405020304" pitchFamily="18" charset="0"/>
              <a:ea typeface="Times New Roman" panose="02020603050405020304" pitchFamily="18" charset="0"/>
            </a:endParaRPr>
          </a:p>
          <a:p>
            <a:endParaRPr lang="sv-FI" dirty="0"/>
          </a:p>
        </p:txBody>
      </p:sp>
      <p:sp>
        <p:nvSpPr>
          <p:cNvPr id="4" name="Platshållare för bildnummer 3"/>
          <p:cNvSpPr>
            <a:spLocks noGrp="1"/>
          </p:cNvSpPr>
          <p:nvPr>
            <p:ph type="sldNum" sz="quarter" idx="5"/>
          </p:nvPr>
        </p:nvSpPr>
        <p:spPr/>
        <p:txBody>
          <a:bodyPr/>
          <a:lstStyle/>
          <a:p>
            <a:fld id="{2773EF18-2AB6-6043-A605-34ADDBE56254}" type="slidenum">
              <a:rPr lang="sv-FI" smtClean="0"/>
              <a:t>13</a:t>
            </a:fld>
            <a:endParaRPr lang="sv-FI"/>
          </a:p>
        </p:txBody>
      </p:sp>
    </p:spTree>
    <p:extLst>
      <p:ext uri="{BB962C8B-B14F-4D97-AF65-F5344CB8AC3E}">
        <p14:creationId xmlns:p14="http://schemas.microsoft.com/office/powerpoint/2010/main" val="2177875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sz="1200" dirty="0">
                <a:effectLst/>
                <a:latin typeface="Aptos Display" panose="020B0004020202020204" pitchFamily="34" charset="0"/>
                <a:ea typeface="Times New Roman" panose="02020603050405020304" pitchFamily="18" charset="0"/>
              </a:rPr>
              <a:t>• Timeline for changes</a:t>
            </a:r>
            <a:endParaRPr lang="fi-FI" sz="1200" dirty="0">
              <a:effectLst/>
              <a:latin typeface="Times New Roman" panose="02020603050405020304" pitchFamily="18" charset="0"/>
              <a:ea typeface="Times New Roman" panose="02020603050405020304" pitchFamily="18" charset="0"/>
            </a:endParaRPr>
          </a:p>
          <a:p>
            <a:r>
              <a:rPr lang="en-US" sz="1200" dirty="0">
                <a:effectLst/>
                <a:latin typeface="Aptos Display" panose="020B0004020202020204" pitchFamily="34" charset="0"/>
                <a:ea typeface="Times New Roman" panose="02020603050405020304" pitchFamily="18" charset="0"/>
              </a:rPr>
              <a:t>• Employee training and workshops</a:t>
            </a:r>
            <a:endParaRPr lang="fi-FI" sz="1200" dirty="0">
              <a:effectLst/>
              <a:latin typeface="Times New Roman" panose="02020603050405020304" pitchFamily="18" charset="0"/>
              <a:ea typeface="Times New Roman" panose="02020603050405020304" pitchFamily="18" charset="0"/>
            </a:endParaRPr>
          </a:p>
          <a:p>
            <a:endParaRPr lang="sv-FI" dirty="0"/>
          </a:p>
        </p:txBody>
      </p:sp>
      <p:sp>
        <p:nvSpPr>
          <p:cNvPr id="4" name="Platshållare för bildnummer 3"/>
          <p:cNvSpPr>
            <a:spLocks noGrp="1"/>
          </p:cNvSpPr>
          <p:nvPr>
            <p:ph type="sldNum" sz="quarter" idx="5"/>
          </p:nvPr>
        </p:nvSpPr>
        <p:spPr/>
        <p:txBody>
          <a:bodyPr/>
          <a:lstStyle/>
          <a:p>
            <a:fld id="{2773EF18-2AB6-6043-A605-34ADDBE56254}" type="slidenum">
              <a:rPr lang="sv-FI" smtClean="0"/>
              <a:t>14</a:t>
            </a:fld>
            <a:endParaRPr lang="sv-FI"/>
          </a:p>
        </p:txBody>
      </p:sp>
    </p:spTree>
    <p:extLst>
      <p:ext uri="{BB962C8B-B14F-4D97-AF65-F5344CB8AC3E}">
        <p14:creationId xmlns:p14="http://schemas.microsoft.com/office/powerpoint/2010/main" val="1889574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15</a:t>
            </a:fld>
            <a:endParaRPr lang="sv-FI"/>
          </a:p>
        </p:txBody>
      </p:sp>
    </p:spTree>
    <p:extLst>
      <p:ext uri="{BB962C8B-B14F-4D97-AF65-F5344CB8AC3E}">
        <p14:creationId xmlns:p14="http://schemas.microsoft.com/office/powerpoint/2010/main" val="836822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16</a:t>
            </a:fld>
            <a:endParaRPr lang="sv-FI"/>
          </a:p>
        </p:txBody>
      </p:sp>
    </p:spTree>
    <p:extLst>
      <p:ext uri="{BB962C8B-B14F-4D97-AF65-F5344CB8AC3E}">
        <p14:creationId xmlns:p14="http://schemas.microsoft.com/office/powerpoint/2010/main" val="4228968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sz="1200" dirty="0">
                <a:effectLst/>
                <a:latin typeface="Aptos Display" panose="020B0004020202020204" pitchFamily="34" charset="0"/>
                <a:ea typeface="Times New Roman" panose="02020603050405020304" pitchFamily="18" charset="0"/>
              </a:rPr>
              <a:t>• Intrinsic vs. extrinsic motivation</a:t>
            </a:r>
            <a:endParaRPr lang="fi-FI" sz="1200" dirty="0">
              <a:effectLst/>
              <a:latin typeface="Times New Roman" panose="02020603050405020304" pitchFamily="18" charset="0"/>
              <a:ea typeface="Times New Roman" panose="02020603050405020304" pitchFamily="18" charset="0"/>
            </a:endParaRPr>
          </a:p>
          <a:p>
            <a:r>
              <a:rPr lang="en-US" sz="1200" dirty="0">
                <a:effectLst/>
                <a:latin typeface="Aptos Display" panose="020B0004020202020204" pitchFamily="34" charset="0"/>
                <a:ea typeface="Times New Roman" panose="02020603050405020304" pitchFamily="18" charset="0"/>
              </a:rPr>
              <a:t>• Theories: Maslow, Herzberg, Expectancy Theory</a:t>
            </a:r>
            <a:endParaRPr lang="fi-FI" sz="1200" dirty="0">
              <a:effectLst/>
              <a:latin typeface="Times New Roman" panose="02020603050405020304" pitchFamily="18" charset="0"/>
              <a:ea typeface="Times New Roman" panose="02020603050405020304" pitchFamily="18" charset="0"/>
            </a:endParaRPr>
          </a:p>
          <a:p>
            <a:endParaRPr lang="sv-FI" dirty="0"/>
          </a:p>
          <a:p>
            <a:r>
              <a:rPr lang="sv-FI" sz="1800" b="0" i="0" u="none" strike="noStrike" dirty="0">
                <a:solidFill>
                  <a:srgbClr val="000000"/>
                </a:solidFill>
                <a:effectLst/>
                <a:latin typeface="Arial" panose="020B0604020202020204" pitchFamily="34" charset="0"/>
              </a:rPr>
              <a:t>Motivation theories help us understand what drives employees to perform. Herzberg’s Two-Factor Theory (1959) highlights intrinsic motivators such as recognition and job satisfaction, and extrinsic factors like salary and working conditions. Expectancy Theory (Vroom, 1964) suggests that employees are motivated when they believe their effort will lead to a desirable outcome.</a:t>
            </a:r>
            <a:endParaRPr lang="sv-FI" dirty="0"/>
          </a:p>
        </p:txBody>
      </p:sp>
      <p:sp>
        <p:nvSpPr>
          <p:cNvPr id="4" name="Platshållare för bildnummer 3"/>
          <p:cNvSpPr>
            <a:spLocks noGrp="1"/>
          </p:cNvSpPr>
          <p:nvPr>
            <p:ph type="sldNum" sz="quarter" idx="5"/>
          </p:nvPr>
        </p:nvSpPr>
        <p:spPr/>
        <p:txBody>
          <a:bodyPr/>
          <a:lstStyle/>
          <a:p>
            <a:fld id="{2773EF18-2AB6-6043-A605-34ADDBE56254}" type="slidenum">
              <a:rPr lang="sv-FI" smtClean="0"/>
              <a:t>2</a:t>
            </a:fld>
            <a:endParaRPr lang="sv-FI"/>
          </a:p>
        </p:txBody>
      </p:sp>
    </p:spTree>
    <p:extLst>
      <p:ext uri="{BB962C8B-B14F-4D97-AF65-F5344CB8AC3E}">
        <p14:creationId xmlns:p14="http://schemas.microsoft.com/office/powerpoint/2010/main" val="2416279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dirty="0"/>
          </a:p>
        </p:txBody>
      </p:sp>
      <p:sp>
        <p:nvSpPr>
          <p:cNvPr id="4" name="Platshållare för bildnummer 3"/>
          <p:cNvSpPr>
            <a:spLocks noGrp="1"/>
          </p:cNvSpPr>
          <p:nvPr>
            <p:ph type="sldNum" sz="quarter" idx="5"/>
          </p:nvPr>
        </p:nvSpPr>
        <p:spPr/>
        <p:txBody>
          <a:bodyPr/>
          <a:lstStyle/>
          <a:p>
            <a:fld id="{2773EF18-2AB6-6043-A605-34ADDBE56254}" type="slidenum">
              <a:rPr lang="sv-FI" smtClean="0"/>
              <a:t>3</a:t>
            </a:fld>
            <a:endParaRPr lang="sv-FI"/>
          </a:p>
        </p:txBody>
      </p:sp>
    </p:spTree>
    <p:extLst>
      <p:ext uri="{BB962C8B-B14F-4D97-AF65-F5344CB8AC3E}">
        <p14:creationId xmlns:p14="http://schemas.microsoft.com/office/powerpoint/2010/main" val="3565207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4</a:t>
            </a:fld>
            <a:endParaRPr lang="sv-FI"/>
          </a:p>
        </p:txBody>
      </p:sp>
    </p:spTree>
    <p:extLst>
      <p:ext uri="{BB962C8B-B14F-4D97-AF65-F5344CB8AC3E}">
        <p14:creationId xmlns:p14="http://schemas.microsoft.com/office/powerpoint/2010/main" val="2000252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sz="1200" dirty="0">
                <a:solidFill>
                  <a:schemeClr val="bg1"/>
                </a:solidFill>
                <a:effectLst/>
                <a:latin typeface="Aptos Display" panose="020B0004020202020204" pitchFamily="34" charset="0"/>
                <a:ea typeface="Times New Roman" panose="02020603050405020304" pitchFamily="18" charset="0"/>
              </a:rPr>
              <a:t>• High turnover &amp; absenteeism</a:t>
            </a:r>
            <a:endParaRPr lang="fi-FI" sz="1200" dirty="0">
              <a:solidFill>
                <a:schemeClr val="bg1"/>
              </a:solidFill>
              <a:effectLst/>
              <a:latin typeface="Times New Roman" panose="02020603050405020304" pitchFamily="18" charset="0"/>
              <a:ea typeface="Times New Roman" panose="02020603050405020304" pitchFamily="18" charset="0"/>
            </a:endParaRPr>
          </a:p>
          <a:p>
            <a:r>
              <a:rPr lang="en-US" sz="1200" dirty="0">
                <a:solidFill>
                  <a:schemeClr val="bg1"/>
                </a:solidFill>
                <a:effectLst/>
                <a:latin typeface="Aptos Display" panose="020B0004020202020204" pitchFamily="34" charset="0"/>
                <a:ea typeface="Times New Roman" panose="02020603050405020304" pitchFamily="18" charset="0"/>
              </a:rPr>
              <a:t>• Work-related injuries</a:t>
            </a:r>
            <a:endParaRPr lang="fi-FI" sz="1200" dirty="0">
              <a:solidFill>
                <a:schemeClr val="bg1"/>
              </a:solidFill>
              <a:effectLst/>
              <a:latin typeface="Times New Roman" panose="02020603050405020304" pitchFamily="18" charset="0"/>
              <a:ea typeface="Times New Roman" panose="02020603050405020304" pitchFamily="18" charset="0"/>
            </a:endParaRPr>
          </a:p>
          <a:p>
            <a:r>
              <a:rPr lang="en-US" sz="1200" dirty="0">
                <a:solidFill>
                  <a:schemeClr val="bg1"/>
                </a:solidFill>
                <a:effectLst/>
                <a:latin typeface="Aptos Display" panose="020B0004020202020204" pitchFamily="34" charset="0"/>
                <a:ea typeface="Times New Roman" panose="02020603050405020304" pitchFamily="18" charset="0"/>
              </a:rPr>
              <a:t>• Resistance to change</a:t>
            </a:r>
            <a:endParaRPr lang="fi-FI" sz="1200" dirty="0">
              <a:solidFill>
                <a:schemeClr val="bg1"/>
              </a:solidFill>
              <a:effectLst/>
              <a:latin typeface="Times New Roman" panose="02020603050405020304" pitchFamily="18" charset="0"/>
              <a:ea typeface="Times New Roman" panose="02020603050405020304" pitchFamily="18" charset="0"/>
            </a:endParaRPr>
          </a:p>
          <a:p>
            <a:r>
              <a:rPr lang="en-US" sz="1200" dirty="0">
                <a:solidFill>
                  <a:schemeClr val="bg1"/>
                </a:solidFill>
                <a:effectLst/>
                <a:latin typeface="Aptos Display" panose="020B0004020202020204" pitchFamily="34" charset="0"/>
                <a:ea typeface="Times New Roman" panose="02020603050405020304" pitchFamily="18" charset="0"/>
              </a:rPr>
              <a:t>• Declining employee satisfaction</a:t>
            </a:r>
            <a:endParaRPr lang="fi-FI" sz="1200" dirty="0">
              <a:solidFill>
                <a:schemeClr val="bg1"/>
              </a:solidFill>
              <a:effectLst/>
              <a:latin typeface="Times New Roman" panose="02020603050405020304" pitchFamily="18" charset="0"/>
              <a:ea typeface="Times New Roman" panose="02020603050405020304" pitchFamily="18" charset="0"/>
            </a:endParaRPr>
          </a:p>
          <a:p>
            <a:endParaRPr lang="sv-FI" dirty="0">
              <a:solidFill>
                <a:schemeClr val="bg1"/>
              </a:solidFill>
            </a:endParaRPr>
          </a:p>
          <a:p>
            <a:endParaRPr lang="sv-FI" dirty="0"/>
          </a:p>
        </p:txBody>
      </p:sp>
      <p:sp>
        <p:nvSpPr>
          <p:cNvPr id="4" name="Platshållare för bildnummer 3"/>
          <p:cNvSpPr>
            <a:spLocks noGrp="1"/>
          </p:cNvSpPr>
          <p:nvPr>
            <p:ph type="sldNum" sz="quarter" idx="5"/>
          </p:nvPr>
        </p:nvSpPr>
        <p:spPr/>
        <p:txBody>
          <a:bodyPr/>
          <a:lstStyle/>
          <a:p>
            <a:fld id="{2773EF18-2AB6-6043-A605-34ADDBE56254}" type="slidenum">
              <a:rPr lang="sv-FI" smtClean="0"/>
              <a:t>5</a:t>
            </a:fld>
            <a:endParaRPr lang="sv-FI"/>
          </a:p>
        </p:txBody>
      </p:sp>
    </p:spTree>
    <p:extLst>
      <p:ext uri="{BB962C8B-B14F-4D97-AF65-F5344CB8AC3E}">
        <p14:creationId xmlns:p14="http://schemas.microsoft.com/office/powerpoint/2010/main" val="379924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6</a:t>
            </a:fld>
            <a:endParaRPr lang="sv-FI"/>
          </a:p>
        </p:txBody>
      </p:sp>
    </p:spTree>
    <p:extLst>
      <p:ext uri="{BB962C8B-B14F-4D97-AF65-F5344CB8AC3E}">
        <p14:creationId xmlns:p14="http://schemas.microsoft.com/office/powerpoint/2010/main" val="594998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7</a:t>
            </a:fld>
            <a:endParaRPr lang="sv-FI"/>
          </a:p>
        </p:txBody>
      </p:sp>
    </p:spTree>
    <p:extLst>
      <p:ext uri="{BB962C8B-B14F-4D97-AF65-F5344CB8AC3E}">
        <p14:creationId xmlns:p14="http://schemas.microsoft.com/office/powerpoint/2010/main" val="145632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8</a:t>
            </a:fld>
            <a:endParaRPr lang="sv-FI"/>
          </a:p>
        </p:txBody>
      </p:sp>
    </p:spTree>
    <p:extLst>
      <p:ext uri="{BB962C8B-B14F-4D97-AF65-F5344CB8AC3E}">
        <p14:creationId xmlns:p14="http://schemas.microsoft.com/office/powerpoint/2010/main" val="1861520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FI"/>
          </a:p>
        </p:txBody>
      </p:sp>
      <p:sp>
        <p:nvSpPr>
          <p:cNvPr id="4" name="Platshållare för bildnummer 3"/>
          <p:cNvSpPr>
            <a:spLocks noGrp="1"/>
          </p:cNvSpPr>
          <p:nvPr>
            <p:ph type="sldNum" sz="quarter" idx="5"/>
          </p:nvPr>
        </p:nvSpPr>
        <p:spPr/>
        <p:txBody>
          <a:bodyPr/>
          <a:lstStyle/>
          <a:p>
            <a:fld id="{2773EF18-2AB6-6043-A605-34ADDBE56254}" type="slidenum">
              <a:rPr lang="sv-FI" smtClean="0"/>
              <a:t>9</a:t>
            </a:fld>
            <a:endParaRPr lang="sv-FI"/>
          </a:p>
        </p:txBody>
      </p:sp>
    </p:spTree>
    <p:extLst>
      <p:ext uri="{BB962C8B-B14F-4D97-AF65-F5344CB8AC3E}">
        <p14:creationId xmlns:p14="http://schemas.microsoft.com/office/powerpoint/2010/main" val="185916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8A880C-5B70-4EAE-51E8-8F185F56DA10}"/>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sv-FI"/>
          </a:p>
        </p:txBody>
      </p:sp>
      <p:sp>
        <p:nvSpPr>
          <p:cNvPr id="3" name="Underrubrik 2">
            <a:extLst>
              <a:ext uri="{FF2B5EF4-FFF2-40B4-BE49-F238E27FC236}">
                <a16:creationId xmlns:a16="http://schemas.microsoft.com/office/drawing/2014/main" id="{B83F28B0-F2E8-EC8B-D934-3F7881CE0F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FI"/>
          </a:p>
        </p:txBody>
      </p:sp>
      <p:sp>
        <p:nvSpPr>
          <p:cNvPr id="4" name="Platshållare för datum 3">
            <a:extLst>
              <a:ext uri="{FF2B5EF4-FFF2-40B4-BE49-F238E27FC236}">
                <a16:creationId xmlns:a16="http://schemas.microsoft.com/office/drawing/2014/main" id="{3A63A911-FA3C-F559-E53A-072BA17961EB}"/>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5" name="Platshållare för sidfot 4">
            <a:extLst>
              <a:ext uri="{FF2B5EF4-FFF2-40B4-BE49-F238E27FC236}">
                <a16:creationId xmlns:a16="http://schemas.microsoft.com/office/drawing/2014/main" id="{AB86AF85-3F7D-A471-A89A-BA4A4794EDF1}"/>
              </a:ext>
            </a:extLst>
          </p:cNvPr>
          <p:cNvSpPr>
            <a:spLocks noGrp="1"/>
          </p:cNvSpPr>
          <p:nvPr>
            <p:ph type="ftr" sz="quarter" idx="11"/>
          </p:nvPr>
        </p:nvSpPr>
        <p:spPr/>
        <p:txBody>
          <a:bodyPr/>
          <a:lstStyle/>
          <a:p>
            <a:endParaRPr lang="sv-FI"/>
          </a:p>
        </p:txBody>
      </p:sp>
      <p:sp>
        <p:nvSpPr>
          <p:cNvPr id="6" name="Platshållare för bildnummer 5">
            <a:extLst>
              <a:ext uri="{FF2B5EF4-FFF2-40B4-BE49-F238E27FC236}">
                <a16:creationId xmlns:a16="http://schemas.microsoft.com/office/drawing/2014/main" id="{443476E6-90F5-224A-8827-A43CC8E519FF}"/>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424940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A700C6-406B-ED79-EC28-A430BADFC9F0}"/>
              </a:ext>
            </a:extLst>
          </p:cNvPr>
          <p:cNvSpPr>
            <a:spLocks noGrp="1"/>
          </p:cNvSpPr>
          <p:nvPr>
            <p:ph type="title"/>
          </p:nvPr>
        </p:nvSpPr>
        <p:spPr/>
        <p:txBody>
          <a:bodyPr/>
          <a:lstStyle/>
          <a:p>
            <a:r>
              <a:rPr lang="sv-SE"/>
              <a:t>Klicka här för att ändra mall för rubrikformat</a:t>
            </a:r>
            <a:endParaRPr lang="sv-FI"/>
          </a:p>
        </p:txBody>
      </p:sp>
      <p:sp>
        <p:nvSpPr>
          <p:cNvPr id="3" name="Platshållare för lodrät text 2">
            <a:extLst>
              <a:ext uri="{FF2B5EF4-FFF2-40B4-BE49-F238E27FC236}">
                <a16:creationId xmlns:a16="http://schemas.microsoft.com/office/drawing/2014/main" id="{86D8FDA4-41ED-C443-AE27-0EE860F0345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4" name="Platshållare för datum 3">
            <a:extLst>
              <a:ext uri="{FF2B5EF4-FFF2-40B4-BE49-F238E27FC236}">
                <a16:creationId xmlns:a16="http://schemas.microsoft.com/office/drawing/2014/main" id="{B7488F86-4CD0-8920-848B-00ED3ADD499A}"/>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5" name="Platshållare för sidfot 4">
            <a:extLst>
              <a:ext uri="{FF2B5EF4-FFF2-40B4-BE49-F238E27FC236}">
                <a16:creationId xmlns:a16="http://schemas.microsoft.com/office/drawing/2014/main" id="{F74EBEFB-209C-2CD4-4137-098F55980220}"/>
              </a:ext>
            </a:extLst>
          </p:cNvPr>
          <p:cNvSpPr>
            <a:spLocks noGrp="1"/>
          </p:cNvSpPr>
          <p:nvPr>
            <p:ph type="ftr" sz="quarter" idx="11"/>
          </p:nvPr>
        </p:nvSpPr>
        <p:spPr/>
        <p:txBody>
          <a:bodyPr/>
          <a:lstStyle/>
          <a:p>
            <a:endParaRPr lang="sv-FI"/>
          </a:p>
        </p:txBody>
      </p:sp>
      <p:sp>
        <p:nvSpPr>
          <p:cNvPr id="6" name="Platshållare för bildnummer 5">
            <a:extLst>
              <a:ext uri="{FF2B5EF4-FFF2-40B4-BE49-F238E27FC236}">
                <a16:creationId xmlns:a16="http://schemas.microsoft.com/office/drawing/2014/main" id="{2F4B9510-53E0-BCB3-004C-B8E61E4561C3}"/>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3813899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A74A56D-7DD4-1875-527E-8B51D79DEC7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sv-FI"/>
          </a:p>
        </p:txBody>
      </p:sp>
      <p:sp>
        <p:nvSpPr>
          <p:cNvPr id="3" name="Platshållare för lodrät text 2">
            <a:extLst>
              <a:ext uri="{FF2B5EF4-FFF2-40B4-BE49-F238E27FC236}">
                <a16:creationId xmlns:a16="http://schemas.microsoft.com/office/drawing/2014/main" id="{B5BCFF81-E9E8-F4A2-5DA2-20529C179D58}"/>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4" name="Platshållare för datum 3">
            <a:extLst>
              <a:ext uri="{FF2B5EF4-FFF2-40B4-BE49-F238E27FC236}">
                <a16:creationId xmlns:a16="http://schemas.microsoft.com/office/drawing/2014/main" id="{B6D69B08-A1A2-205D-C121-A8997948D875}"/>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5" name="Platshållare för sidfot 4">
            <a:extLst>
              <a:ext uri="{FF2B5EF4-FFF2-40B4-BE49-F238E27FC236}">
                <a16:creationId xmlns:a16="http://schemas.microsoft.com/office/drawing/2014/main" id="{8976A501-ADC4-ACE3-EAE4-7C9EA117F5BE}"/>
              </a:ext>
            </a:extLst>
          </p:cNvPr>
          <p:cNvSpPr>
            <a:spLocks noGrp="1"/>
          </p:cNvSpPr>
          <p:nvPr>
            <p:ph type="ftr" sz="quarter" idx="11"/>
          </p:nvPr>
        </p:nvSpPr>
        <p:spPr/>
        <p:txBody>
          <a:bodyPr/>
          <a:lstStyle/>
          <a:p>
            <a:endParaRPr lang="sv-FI"/>
          </a:p>
        </p:txBody>
      </p:sp>
      <p:sp>
        <p:nvSpPr>
          <p:cNvPr id="6" name="Platshållare för bildnummer 5">
            <a:extLst>
              <a:ext uri="{FF2B5EF4-FFF2-40B4-BE49-F238E27FC236}">
                <a16:creationId xmlns:a16="http://schemas.microsoft.com/office/drawing/2014/main" id="{C01170FD-D255-7C40-1672-19732AA1CE23}"/>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261478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278235-5D29-5D01-38E4-DECE6BCF30DC}"/>
              </a:ext>
            </a:extLst>
          </p:cNvPr>
          <p:cNvSpPr>
            <a:spLocks noGrp="1"/>
          </p:cNvSpPr>
          <p:nvPr>
            <p:ph type="title"/>
          </p:nvPr>
        </p:nvSpPr>
        <p:spPr/>
        <p:txBody>
          <a:bodyPr/>
          <a:lstStyle/>
          <a:p>
            <a:r>
              <a:rPr lang="sv-SE"/>
              <a:t>Klicka här för att ändra mall för rubrikformat</a:t>
            </a:r>
            <a:endParaRPr lang="sv-FI"/>
          </a:p>
        </p:txBody>
      </p:sp>
      <p:sp>
        <p:nvSpPr>
          <p:cNvPr id="3" name="Platshållare för innehåll 2">
            <a:extLst>
              <a:ext uri="{FF2B5EF4-FFF2-40B4-BE49-F238E27FC236}">
                <a16:creationId xmlns:a16="http://schemas.microsoft.com/office/drawing/2014/main" id="{B8C02801-64DE-35A2-C996-B733AEC1B80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4" name="Platshållare för datum 3">
            <a:extLst>
              <a:ext uri="{FF2B5EF4-FFF2-40B4-BE49-F238E27FC236}">
                <a16:creationId xmlns:a16="http://schemas.microsoft.com/office/drawing/2014/main" id="{0C609EF5-0516-BD1F-66D6-0D9043D5349C}"/>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5" name="Platshållare för sidfot 4">
            <a:extLst>
              <a:ext uri="{FF2B5EF4-FFF2-40B4-BE49-F238E27FC236}">
                <a16:creationId xmlns:a16="http://schemas.microsoft.com/office/drawing/2014/main" id="{466BF19E-9474-C112-8EF3-5881EE2CC79A}"/>
              </a:ext>
            </a:extLst>
          </p:cNvPr>
          <p:cNvSpPr>
            <a:spLocks noGrp="1"/>
          </p:cNvSpPr>
          <p:nvPr>
            <p:ph type="ftr" sz="quarter" idx="11"/>
          </p:nvPr>
        </p:nvSpPr>
        <p:spPr/>
        <p:txBody>
          <a:bodyPr/>
          <a:lstStyle/>
          <a:p>
            <a:endParaRPr lang="sv-FI"/>
          </a:p>
        </p:txBody>
      </p:sp>
      <p:sp>
        <p:nvSpPr>
          <p:cNvPr id="6" name="Platshållare för bildnummer 5">
            <a:extLst>
              <a:ext uri="{FF2B5EF4-FFF2-40B4-BE49-F238E27FC236}">
                <a16:creationId xmlns:a16="http://schemas.microsoft.com/office/drawing/2014/main" id="{BCB0A01C-6BD2-9258-5B56-9CE8854C7587}"/>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402170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9053E6-7A1E-975E-4B7A-558AB02E9977}"/>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sv-FI"/>
          </a:p>
        </p:txBody>
      </p:sp>
      <p:sp>
        <p:nvSpPr>
          <p:cNvPr id="3" name="Platshållare för text 2">
            <a:extLst>
              <a:ext uri="{FF2B5EF4-FFF2-40B4-BE49-F238E27FC236}">
                <a16:creationId xmlns:a16="http://schemas.microsoft.com/office/drawing/2014/main" id="{A53E11CC-3AE1-CB16-4245-A9C2C6D8641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6B586E0-C614-21D8-D932-D63296160D76}"/>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5" name="Platshållare för sidfot 4">
            <a:extLst>
              <a:ext uri="{FF2B5EF4-FFF2-40B4-BE49-F238E27FC236}">
                <a16:creationId xmlns:a16="http://schemas.microsoft.com/office/drawing/2014/main" id="{9B25A728-846F-D314-901B-69AC336413AA}"/>
              </a:ext>
            </a:extLst>
          </p:cNvPr>
          <p:cNvSpPr>
            <a:spLocks noGrp="1"/>
          </p:cNvSpPr>
          <p:nvPr>
            <p:ph type="ftr" sz="quarter" idx="11"/>
          </p:nvPr>
        </p:nvSpPr>
        <p:spPr/>
        <p:txBody>
          <a:bodyPr/>
          <a:lstStyle/>
          <a:p>
            <a:endParaRPr lang="sv-FI"/>
          </a:p>
        </p:txBody>
      </p:sp>
      <p:sp>
        <p:nvSpPr>
          <p:cNvPr id="6" name="Platshållare för bildnummer 5">
            <a:extLst>
              <a:ext uri="{FF2B5EF4-FFF2-40B4-BE49-F238E27FC236}">
                <a16:creationId xmlns:a16="http://schemas.microsoft.com/office/drawing/2014/main" id="{42D93FD3-B4D5-679A-EA42-9BCCD30059D3}"/>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1431990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33F25F-705C-AF5D-B5E4-7A827C7CBC8E}"/>
              </a:ext>
            </a:extLst>
          </p:cNvPr>
          <p:cNvSpPr>
            <a:spLocks noGrp="1"/>
          </p:cNvSpPr>
          <p:nvPr>
            <p:ph type="title"/>
          </p:nvPr>
        </p:nvSpPr>
        <p:spPr/>
        <p:txBody>
          <a:bodyPr/>
          <a:lstStyle/>
          <a:p>
            <a:r>
              <a:rPr lang="sv-SE"/>
              <a:t>Klicka här för att ändra mall för rubrikformat</a:t>
            </a:r>
            <a:endParaRPr lang="sv-FI"/>
          </a:p>
        </p:txBody>
      </p:sp>
      <p:sp>
        <p:nvSpPr>
          <p:cNvPr id="3" name="Platshållare för innehåll 2">
            <a:extLst>
              <a:ext uri="{FF2B5EF4-FFF2-40B4-BE49-F238E27FC236}">
                <a16:creationId xmlns:a16="http://schemas.microsoft.com/office/drawing/2014/main" id="{8CFFB0F9-A764-5276-0B52-7F72C3D8FC0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4" name="Platshållare för innehåll 3">
            <a:extLst>
              <a:ext uri="{FF2B5EF4-FFF2-40B4-BE49-F238E27FC236}">
                <a16:creationId xmlns:a16="http://schemas.microsoft.com/office/drawing/2014/main" id="{2659CC88-3A84-F35C-1CEE-15789C1EDC77}"/>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5" name="Platshållare för datum 4">
            <a:extLst>
              <a:ext uri="{FF2B5EF4-FFF2-40B4-BE49-F238E27FC236}">
                <a16:creationId xmlns:a16="http://schemas.microsoft.com/office/drawing/2014/main" id="{984855EA-9191-C276-EC2E-41B98548C4AD}"/>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6" name="Platshållare för sidfot 5">
            <a:extLst>
              <a:ext uri="{FF2B5EF4-FFF2-40B4-BE49-F238E27FC236}">
                <a16:creationId xmlns:a16="http://schemas.microsoft.com/office/drawing/2014/main" id="{DCFAE15F-3FD1-16D8-4B6B-8A7E85E927C2}"/>
              </a:ext>
            </a:extLst>
          </p:cNvPr>
          <p:cNvSpPr>
            <a:spLocks noGrp="1"/>
          </p:cNvSpPr>
          <p:nvPr>
            <p:ph type="ftr" sz="quarter" idx="11"/>
          </p:nvPr>
        </p:nvSpPr>
        <p:spPr/>
        <p:txBody>
          <a:bodyPr/>
          <a:lstStyle/>
          <a:p>
            <a:endParaRPr lang="sv-FI"/>
          </a:p>
        </p:txBody>
      </p:sp>
      <p:sp>
        <p:nvSpPr>
          <p:cNvPr id="7" name="Platshållare för bildnummer 6">
            <a:extLst>
              <a:ext uri="{FF2B5EF4-FFF2-40B4-BE49-F238E27FC236}">
                <a16:creationId xmlns:a16="http://schemas.microsoft.com/office/drawing/2014/main" id="{72A57DA3-2294-2F8E-3B79-B42C38605272}"/>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2494782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A9FB39-1132-C95D-D8FF-2B3BDCC173C6}"/>
              </a:ext>
            </a:extLst>
          </p:cNvPr>
          <p:cNvSpPr>
            <a:spLocks noGrp="1"/>
          </p:cNvSpPr>
          <p:nvPr>
            <p:ph type="title"/>
          </p:nvPr>
        </p:nvSpPr>
        <p:spPr>
          <a:xfrm>
            <a:off x="839788" y="365125"/>
            <a:ext cx="10515600" cy="1325563"/>
          </a:xfrm>
        </p:spPr>
        <p:txBody>
          <a:bodyPr/>
          <a:lstStyle/>
          <a:p>
            <a:r>
              <a:rPr lang="sv-SE"/>
              <a:t>Klicka här för att ändra mall för rubrikformat</a:t>
            </a:r>
            <a:endParaRPr lang="sv-FI"/>
          </a:p>
        </p:txBody>
      </p:sp>
      <p:sp>
        <p:nvSpPr>
          <p:cNvPr id="3" name="Platshållare för text 2">
            <a:extLst>
              <a:ext uri="{FF2B5EF4-FFF2-40B4-BE49-F238E27FC236}">
                <a16:creationId xmlns:a16="http://schemas.microsoft.com/office/drawing/2014/main" id="{20470A0C-8037-21DA-D2F6-C40A0D8FA8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7BB0087-EBBF-2C70-8E2D-DB3EE6A610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5" name="Platshållare för text 4">
            <a:extLst>
              <a:ext uri="{FF2B5EF4-FFF2-40B4-BE49-F238E27FC236}">
                <a16:creationId xmlns:a16="http://schemas.microsoft.com/office/drawing/2014/main" id="{3832D26D-2DF6-B03D-9CEC-30623A5D9D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A6DAB87-A857-66C2-A00C-508469EB81C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7" name="Platshållare för datum 6">
            <a:extLst>
              <a:ext uri="{FF2B5EF4-FFF2-40B4-BE49-F238E27FC236}">
                <a16:creationId xmlns:a16="http://schemas.microsoft.com/office/drawing/2014/main" id="{9C942333-9391-9365-6B25-DE6D5B935429}"/>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8" name="Platshållare för sidfot 7">
            <a:extLst>
              <a:ext uri="{FF2B5EF4-FFF2-40B4-BE49-F238E27FC236}">
                <a16:creationId xmlns:a16="http://schemas.microsoft.com/office/drawing/2014/main" id="{BCAD9BC5-F613-B951-46E5-DE1CAFC43291}"/>
              </a:ext>
            </a:extLst>
          </p:cNvPr>
          <p:cNvSpPr>
            <a:spLocks noGrp="1"/>
          </p:cNvSpPr>
          <p:nvPr>
            <p:ph type="ftr" sz="quarter" idx="11"/>
          </p:nvPr>
        </p:nvSpPr>
        <p:spPr/>
        <p:txBody>
          <a:bodyPr/>
          <a:lstStyle/>
          <a:p>
            <a:endParaRPr lang="sv-FI"/>
          </a:p>
        </p:txBody>
      </p:sp>
      <p:sp>
        <p:nvSpPr>
          <p:cNvPr id="9" name="Platshållare för bildnummer 8">
            <a:extLst>
              <a:ext uri="{FF2B5EF4-FFF2-40B4-BE49-F238E27FC236}">
                <a16:creationId xmlns:a16="http://schemas.microsoft.com/office/drawing/2014/main" id="{A66B795D-8120-78DC-64AF-ECA84B976458}"/>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131349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9CBAB6-EEB5-EF96-E276-C2AFF9743D56}"/>
              </a:ext>
            </a:extLst>
          </p:cNvPr>
          <p:cNvSpPr>
            <a:spLocks noGrp="1"/>
          </p:cNvSpPr>
          <p:nvPr>
            <p:ph type="title"/>
          </p:nvPr>
        </p:nvSpPr>
        <p:spPr/>
        <p:txBody>
          <a:bodyPr/>
          <a:lstStyle/>
          <a:p>
            <a:r>
              <a:rPr lang="sv-SE"/>
              <a:t>Klicka här för att ändra mall för rubrikformat</a:t>
            </a:r>
            <a:endParaRPr lang="sv-FI"/>
          </a:p>
        </p:txBody>
      </p:sp>
      <p:sp>
        <p:nvSpPr>
          <p:cNvPr id="3" name="Platshållare för datum 2">
            <a:extLst>
              <a:ext uri="{FF2B5EF4-FFF2-40B4-BE49-F238E27FC236}">
                <a16:creationId xmlns:a16="http://schemas.microsoft.com/office/drawing/2014/main" id="{9863936A-D138-F6C3-6505-DEA763BB7A76}"/>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4" name="Platshållare för sidfot 3">
            <a:extLst>
              <a:ext uri="{FF2B5EF4-FFF2-40B4-BE49-F238E27FC236}">
                <a16:creationId xmlns:a16="http://schemas.microsoft.com/office/drawing/2014/main" id="{CF9640DF-8F67-9A41-C361-892C62E34F51}"/>
              </a:ext>
            </a:extLst>
          </p:cNvPr>
          <p:cNvSpPr>
            <a:spLocks noGrp="1"/>
          </p:cNvSpPr>
          <p:nvPr>
            <p:ph type="ftr" sz="quarter" idx="11"/>
          </p:nvPr>
        </p:nvSpPr>
        <p:spPr/>
        <p:txBody>
          <a:bodyPr/>
          <a:lstStyle/>
          <a:p>
            <a:endParaRPr lang="sv-FI"/>
          </a:p>
        </p:txBody>
      </p:sp>
      <p:sp>
        <p:nvSpPr>
          <p:cNvPr id="5" name="Platshållare för bildnummer 4">
            <a:extLst>
              <a:ext uri="{FF2B5EF4-FFF2-40B4-BE49-F238E27FC236}">
                <a16:creationId xmlns:a16="http://schemas.microsoft.com/office/drawing/2014/main" id="{34B11B33-63E5-F1EC-CF22-B031D5CF4920}"/>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184143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9FA694-699A-2C24-2D6F-BA67EA9F49C4}"/>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3" name="Platshållare för sidfot 2">
            <a:extLst>
              <a:ext uri="{FF2B5EF4-FFF2-40B4-BE49-F238E27FC236}">
                <a16:creationId xmlns:a16="http://schemas.microsoft.com/office/drawing/2014/main" id="{6C36BDC5-4F33-D099-E304-1E19271202C8}"/>
              </a:ext>
            </a:extLst>
          </p:cNvPr>
          <p:cNvSpPr>
            <a:spLocks noGrp="1"/>
          </p:cNvSpPr>
          <p:nvPr>
            <p:ph type="ftr" sz="quarter" idx="11"/>
          </p:nvPr>
        </p:nvSpPr>
        <p:spPr/>
        <p:txBody>
          <a:bodyPr/>
          <a:lstStyle/>
          <a:p>
            <a:endParaRPr lang="sv-FI"/>
          </a:p>
        </p:txBody>
      </p:sp>
      <p:sp>
        <p:nvSpPr>
          <p:cNvPr id="4" name="Platshållare för bildnummer 3">
            <a:extLst>
              <a:ext uri="{FF2B5EF4-FFF2-40B4-BE49-F238E27FC236}">
                <a16:creationId xmlns:a16="http://schemas.microsoft.com/office/drawing/2014/main" id="{CFA6DBA1-C357-E361-4186-CF23CC08E335}"/>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283100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9C3960-B769-0EAC-2DE9-5678947F9DB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sv-FI"/>
          </a:p>
        </p:txBody>
      </p:sp>
      <p:sp>
        <p:nvSpPr>
          <p:cNvPr id="3" name="Platshållare för innehåll 2">
            <a:extLst>
              <a:ext uri="{FF2B5EF4-FFF2-40B4-BE49-F238E27FC236}">
                <a16:creationId xmlns:a16="http://schemas.microsoft.com/office/drawing/2014/main" id="{ED63C652-DF56-EBC1-F7DC-6A31C43BB3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4" name="Platshållare för text 3">
            <a:extLst>
              <a:ext uri="{FF2B5EF4-FFF2-40B4-BE49-F238E27FC236}">
                <a16:creationId xmlns:a16="http://schemas.microsoft.com/office/drawing/2014/main" id="{6554E8C3-74D2-BF46-4FFB-3625BD35A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370743A-5ECF-7ED5-4DC7-CCE6908EDF54}"/>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6" name="Platshållare för sidfot 5">
            <a:extLst>
              <a:ext uri="{FF2B5EF4-FFF2-40B4-BE49-F238E27FC236}">
                <a16:creationId xmlns:a16="http://schemas.microsoft.com/office/drawing/2014/main" id="{108349B3-E747-F463-E735-3DB4C8866FF2}"/>
              </a:ext>
            </a:extLst>
          </p:cNvPr>
          <p:cNvSpPr>
            <a:spLocks noGrp="1"/>
          </p:cNvSpPr>
          <p:nvPr>
            <p:ph type="ftr" sz="quarter" idx="11"/>
          </p:nvPr>
        </p:nvSpPr>
        <p:spPr/>
        <p:txBody>
          <a:bodyPr/>
          <a:lstStyle/>
          <a:p>
            <a:endParaRPr lang="sv-FI"/>
          </a:p>
        </p:txBody>
      </p:sp>
      <p:sp>
        <p:nvSpPr>
          <p:cNvPr id="7" name="Platshållare för bildnummer 6">
            <a:extLst>
              <a:ext uri="{FF2B5EF4-FFF2-40B4-BE49-F238E27FC236}">
                <a16:creationId xmlns:a16="http://schemas.microsoft.com/office/drawing/2014/main" id="{BA4539EC-3C1A-666C-4885-C5FC44873433}"/>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27280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161C83-D836-1126-6CED-7D1F9D4E93B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sv-FI"/>
          </a:p>
        </p:txBody>
      </p:sp>
      <p:sp>
        <p:nvSpPr>
          <p:cNvPr id="3" name="Platshållare för bild 2">
            <a:extLst>
              <a:ext uri="{FF2B5EF4-FFF2-40B4-BE49-F238E27FC236}">
                <a16:creationId xmlns:a16="http://schemas.microsoft.com/office/drawing/2014/main" id="{E503E260-4992-B4A8-B63C-DAAF4B433A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FI"/>
          </a:p>
        </p:txBody>
      </p:sp>
      <p:sp>
        <p:nvSpPr>
          <p:cNvPr id="4" name="Platshållare för text 3">
            <a:extLst>
              <a:ext uri="{FF2B5EF4-FFF2-40B4-BE49-F238E27FC236}">
                <a16:creationId xmlns:a16="http://schemas.microsoft.com/office/drawing/2014/main" id="{63A74E39-2299-7AE6-82CC-E6A11E8D2D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11D1016-76F8-DF67-3E91-DCB3DA00297D}"/>
              </a:ext>
            </a:extLst>
          </p:cNvPr>
          <p:cNvSpPr>
            <a:spLocks noGrp="1"/>
          </p:cNvSpPr>
          <p:nvPr>
            <p:ph type="dt" sz="half" idx="10"/>
          </p:nvPr>
        </p:nvSpPr>
        <p:spPr/>
        <p:txBody>
          <a:bodyPr/>
          <a:lstStyle/>
          <a:p>
            <a:fld id="{43B91F50-CDBA-0141-90B0-F2A3ADDDEDA8}" type="datetimeFigureOut">
              <a:rPr lang="sv-FI" smtClean="0"/>
              <a:t>2025-03-01</a:t>
            </a:fld>
            <a:endParaRPr lang="sv-FI"/>
          </a:p>
        </p:txBody>
      </p:sp>
      <p:sp>
        <p:nvSpPr>
          <p:cNvPr id="6" name="Platshållare för sidfot 5">
            <a:extLst>
              <a:ext uri="{FF2B5EF4-FFF2-40B4-BE49-F238E27FC236}">
                <a16:creationId xmlns:a16="http://schemas.microsoft.com/office/drawing/2014/main" id="{D240B2D1-4B6D-7AA2-1EA6-3607EF803CB2}"/>
              </a:ext>
            </a:extLst>
          </p:cNvPr>
          <p:cNvSpPr>
            <a:spLocks noGrp="1"/>
          </p:cNvSpPr>
          <p:nvPr>
            <p:ph type="ftr" sz="quarter" idx="11"/>
          </p:nvPr>
        </p:nvSpPr>
        <p:spPr/>
        <p:txBody>
          <a:bodyPr/>
          <a:lstStyle/>
          <a:p>
            <a:endParaRPr lang="sv-FI"/>
          </a:p>
        </p:txBody>
      </p:sp>
      <p:sp>
        <p:nvSpPr>
          <p:cNvPr id="7" name="Platshållare för bildnummer 6">
            <a:extLst>
              <a:ext uri="{FF2B5EF4-FFF2-40B4-BE49-F238E27FC236}">
                <a16:creationId xmlns:a16="http://schemas.microsoft.com/office/drawing/2014/main" id="{6AF6B6A0-4D66-85BC-7FAE-BB2D711758B7}"/>
              </a:ext>
            </a:extLst>
          </p:cNvPr>
          <p:cNvSpPr>
            <a:spLocks noGrp="1"/>
          </p:cNvSpPr>
          <p:nvPr>
            <p:ph type="sldNum" sz="quarter" idx="12"/>
          </p:nvPr>
        </p:nvSpPr>
        <p:spPr/>
        <p:txBody>
          <a:bodyPr/>
          <a:lstStyle/>
          <a:p>
            <a:fld id="{4F5DCEA9-3A62-B34A-B195-0B82B07D2FEE}" type="slidenum">
              <a:rPr lang="sv-FI" smtClean="0"/>
              <a:t>‹#›</a:t>
            </a:fld>
            <a:endParaRPr lang="sv-FI"/>
          </a:p>
        </p:txBody>
      </p:sp>
    </p:spTree>
    <p:extLst>
      <p:ext uri="{BB962C8B-B14F-4D97-AF65-F5344CB8AC3E}">
        <p14:creationId xmlns:p14="http://schemas.microsoft.com/office/powerpoint/2010/main" val="3925114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A66F8C65-6F50-051A-11EF-815374B874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sv-FI"/>
          </a:p>
        </p:txBody>
      </p:sp>
      <p:sp>
        <p:nvSpPr>
          <p:cNvPr id="3" name="Platshållare för text 2">
            <a:extLst>
              <a:ext uri="{FF2B5EF4-FFF2-40B4-BE49-F238E27FC236}">
                <a16:creationId xmlns:a16="http://schemas.microsoft.com/office/drawing/2014/main" id="{58AE5184-4608-5482-6E56-1438C16358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4" name="Platshållare för datum 3">
            <a:extLst>
              <a:ext uri="{FF2B5EF4-FFF2-40B4-BE49-F238E27FC236}">
                <a16:creationId xmlns:a16="http://schemas.microsoft.com/office/drawing/2014/main" id="{A4D4EDB5-A65D-6EA7-8B00-DE68436C69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3B91F50-CDBA-0141-90B0-F2A3ADDDEDA8}" type="datetimeFigureOut">
              <a:rPr lang="sv-FI" smtClean="0"/>
              <a:t>2025-03-01</a:t>
            </a:fld>
            <a:endParaRPr lang="sv-FI"/>
          </a:p>
        </p:txBody>
      </p:sp>
      <p:sp>
        <p:nvSpPr>
          <p:cNvPr id="5" name="Platshållare för sidfot 4">
            <a:extLst>
              <a:ext uri="{FF2B5EF4-FFF2-40B4-BE49-F238E27FC236}">
                <a16:creationId xmlns:a16="http://schemas.microsoft.com/office/drawing/2014/main" id="{DECEF3E5-4A3E-BC1C-B3BB-AE859EB83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FI"/>
          </a:p>
        </p:txBody>
      </p:sp>
      <p:sp>
        <p:nvSpPr>
          <p:cNvPr id="6" name="Platshållare för bildnummer 5">
            <a:extLst>
              <a:ext uri="{FF2B5EF4-FFF2-40B4-BE49-F238E27FC236}">
                <a16:creationId xmlns:a16="http://schemas.microsoft.com/office/drawing/2014/main" id="{2C28878F-1F91-6E79-D910-333EAD46B9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F5DCEA9-3A62-B34A-B195-0B82B07D2FEE}" type="slidenum">
              <a:rPr lang="sv-FI" smtClean="0"/>
              <a:t>‹#›</a:t>
            </a:fld>
            <a:endParaRPr lang="sv-FI"/>
          </a:p>
        </p:txBody>
      </p:sp>
    </p:spTree>
    <p:extLst>
      <p:ext uri="{BB962C8B-B14F-4D97-AF65-F5344CB8AC3E}">
        <p14:creationId xmlns:p14="http://schemas.microsoft.com/office/powerpoint/2010/main" val="2553327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7034EB-1B6A-BA02-C72A-1361C3C8F961}"/>
              </a:ext>
            </a:extLst>
          </p:cNvPr>
          <p:cNvSpPr>
            <a:spLocks noGrp="1"/>
          </p:cNvSpPr>
          <p:nvPr>
            <p:ph type="title"/>
          </p:nvPr>
        </p:nvSpPr>
        <p:spPr/>
        <p:txBody>
          <a:bodyPr>
            <a:normAutofit/>
          </a:bodyPr>
          <a:lstStyle/>
          <a:p>
            <a:r>
              <a:rPr lang="en-US" sz="4000" b="1" dirty="0">
                <a:solidFill>
                  <a:schemeClr val="bg1"/>
                </a:solidFill>
                <a:effectLst/>
                <a:latin typeface="Eurostile" panose="020B0504020202050204" pitchFamily="34" charset="77"/>
                <a:ea typeface="Aptos" panose="020B0004020202020204" pitchFamily="34" charset="0"/>
                <a:cs typeface="Times New Roman" panose="02020603050405020304" pitchFamily="18" charset="0"/>
              </a:rPr>
              <a:t>Introduction</a:t>
            </a:r>
            <a:r>
              <a:rPr lang="fi-FI" sz="4000" dirty="0">
                <a:solidFill>
                  <a:schemeClr val="bg1"/>
                </a:solidFill>
                <a:effectLst/>
                <a:latin typeface="Eurostile" panose="020B0504020202050204" pitchFamily="34" charset="77"/>
              </a:rPr>
              <a:t> </a:t>
            </a:r>
            <a:endParaRPr lang="sv-FI" sz="4000" dirty="0">
              <a:solidFill>
                <a:schemeClr val="bg1"/>
              </a:solidFill>
              <a:latin typeface="Eurostile" panose="020B0504020202050204" pitchFamily="34" charset="77"/>
            </a:endParaRPr>
          </a:p>
        </p:txBody>
      </p:sp>
      <p:sp>
        <p:nvSpPr>
          <p:cNvPr id="3" name="Platshållare för innehåll 2">
            <a:extLst>
              <a:ext uri="{FF2B5EF4-FFF2-40B4-BE49-F238E27FC236}">
                <a16:creationId xmlns:a16="http://schemas.microsoft.com/office/drawing/2014/main" id="{AC61A966-789E-927B-C21C-FEC0CD0D2F03}"/>
              </a:ext>
            </a:extLst>
          </p:cNvPr>
          <p:cNvSpPr>
            <a:spLocks noGrp="1"/>
          </p:cNvSpPr>
          <p:nvPr>
            <p:ph idx="1"/>
          </p:nvPr>
        </p:nvSpPr>
        <p:spPr/>
        <p:txBody>
          <a:bodyPr/>
          <a:lstStyle/>
          <a:p>
            <a:r>
              <a:rPr lang="en-US" sz="2800" dirty="0">
                <a:effectLst/>
                <a:latin typeface="Aptos Display" panose="020B0004020202020204" pitchFamily="34" charset="0"/>
                <a:ea typeface="Times New Roman" panose="02020603050405020304" pitchFamily="18" charset="0"/>
              </a:rPr>
              <a:t>• Brief overview of the client’s challenges in motivation and performance management</a:t>
            </a:r>
            <a:endParaRPr lang="fi-FI" sz="2800" dirty="0">
              <a:effectLst/>
              <a:latin typeface="Times New Roman" panose="02020603050405020304" pitchFamily="18" charset="0"/>
              <a:ea typeface="Times New Roman" panose="02020603050405020304" pitchFamily="18" charset="0"/>
            </a:endParaRPr>
          </a:p>
          <a:p>
            <a:r>
              <a:rPr lang="en-US" sz="2800" dirty="0">
                <a:effectLst/>
                <a:latin typeface="Aptos Display" panose="020B0004020202020204" pitchFamily="34" charset="0"/>
                <a:ea typeface="Times New Roman" panose="02020603050405020304" pitchFamily="18" charset="0"/>
              </a:rPr>
              <a:t>• Purpose of the proposal</a:t>
            </a:r>
            <a:endParaRPr lang="fi-FI" sz="2800" dirty="0">
              <a:effectLst/>
              <a:latin typeface="Times New Roman" panose="02020603050405020304" pitchFamily="18" charset="0"/>
              <a:ea typeface="Times New Roman" panose="02020603050405020304" pitchFamily="18" charset="0"/>
            </a:endParaRPr>
          </a:p>
          <a:p>
            <a:endParaRPr lang="sv-FI" dirty="0"/>
          </a:p>
        </p:txBody>
      </p:sp>
    </p:spTree>
    <p:extLst>
      <p:ext uri="{BB962C8B-B14F-4D97-AF65-F5344CB8AC3E}">
        <p14:creationId xmlns:p14="http://schemas.microsoft.com/office/powerpoint/2010/main" val="3793807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555775-AF51-8BBC-14CF-D40FC0871C31}"/>
              </a:ext>
            </a:extLst>
          </p:cNvPr>
          <p:cNvSpPr>
            <a:spLocks noGrp="1"/>
          </p:cNvSpPr>
          <p:nvPr>
            <p:ph type="title"/>
          </p:nvPr>
        </p:nvSpPr>
        <p:spPr/>
        <p:txBody>
          <a:bodyPr/>
          <a:lstStyle/>
          <a:p>
            <a:r>
              <a:rPr lang="en-US" sz="1800" b="1" dirty="0">
                <a:effectLst/>
                <a:latin typeface="Aptos Display" panose="020B0004020202020204" pitchFamily="34" charset="0"/>
                <a:ea typeface="Aptos" panose="020B0004020202020204" pitchFamily="34" charset="0"/>
                <a:cs typeface="Times New Roman" panose="02020603050405020304" pitchFamily="18" charset="0"/>
              </a:rPr>
              <a:t>Performance Issues Among Delivery Drivers</a:t>
            </a:r>
            <a:r>
              <a:rPr lang="fi-FI" dirty="0">
                <a:effectLst/>
              </a:rPr>
              <a:t> </a:t>
            </a:r>
            <a:endParaRPr lang="sv-FI" dirty="0"/>
          </a:p>
        </p:txBody>
      </p:sp>
      <p:sp>
        <p:nvSpPr>
          <p:cNvPr id="3" name="Platshållare för innehåll 2">
            <a:extLst>
              <a:ext uri="{FF2B5EF4-FFF2-40B4-BE49-F238E27FC236}">
                <a16:creationId xmlns:a16="http://schemas.microsoft.com/office/drawing/2014/main" id="{B6694877-DA0E-9007-3467-5C77BCD015DD}"/>
              </a:ext>
            </a:extLst>
          </p:cNvPr>
          <p:cNvSpPr>
            <a:spLocks noGrp="1"/>
          </p:cNvSpPr>
          <p:nvPr>
            <p:ph idx="1"/>
          </p:nvPr>
        </p:nvSpPr>
        <p:spPr/>
        <p:txBody>
          <a:bodyPr/>
          <a:lstStyle/>
          <a:p>
            <a:r>
              <a:rPr lang="en-US" sz="1800" dirty="0">
                <a:effectLst/>
                <a:latin typeface="Aptos Display" panose="020B0004020202020204" pitchFamily="34" charset="0"/>
                <a:ea typeface="Times New Roman" panose="02020603050405020304" pitchFamily="18" charset="0"/>
              </a:rPr>
              <a:t>• Delivery errors</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Poor customer service</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Unrealistic targets</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Lack of career progression</a:t>
            </a:r>
            <a:endParaRPr lang="fi-FI" sz="1800" dirty="0">
              <a:effectLst/>
              <a:latin typeface="Times New Roman" panose="02020603050405020304" pitchFamily="18" charset="0"/>
              <a:ea typeface="Times New Roman" panose="02020603050405020304" pitchFamily="18" charset="0"/>
            </a:endParaRPr>
          </a:p>
          <a:p>
            <a:endParaRPr lang="sv-FI" dirty="0"/>
          </a:p>
        </p:txBody>
      </p:sp>
    </p:spTree>
    <p:extLst>
      <p:ext uri="{BB962C8B-B14F-4D97-AF65-F5344CB8AC3E}">
        <p14:creationId xmlns:p14="http://schemas.microsoft.com/office/powerpoint/2010/main" val="4168726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216051-D32B-46EB-993C-57790DEDD94B}"/>
              </a:ext>
            </a:extLst>
          </p:cNvPr>
          <p:cNvSpPr>
            <a:spLocks noGrp="1"/>
          </p:cNvSpPr>
          <p:nvPr>
            <p:ph type="title"/>
          </p:nvPr>
        </p:nvSpPr>
        <p:spPr/>
        <p:txBody>
          <a:bodyPr/>
          <a:lstStyle/>
          <a:p>
            <a:r>
              <a:rPr lang="en-US" sz="1800" b="1" dirty="0">
                <a:effectLst/>
                <a:latin typeface="Aptos Display" panose="020B0004020202020204" pitchFamily="34" charset="0"/>
                <a:ea typeface="Aptos" panose="020B0004020202020204" pitchFamily="34" charset="0"/>
                <a:cs typeface="Times New Roman" panose="02020603050405020304" pitchFamily="18" charset="0"/>
              </a:rPr>
              <a:t>Leadership Approaches for Performance Management</a:t>
            </a:r>
            <a:r>
              <a:rPr lang="fi-FI" dirty="0">
                <a:effectLst/>
              </a:rPr>
              <a:t> </a:t>
            </a:r>
            <a:endParaRPr lang="sv-FI" dirty="0"/>
          </a:p>
        </p:txBody>
      </p:sp>
      <p:sp>
        <p:nvSpPr>
          <p:cNvPr id="3" name="Platshållare för innehåll 2">
            <a:extLst>
              <a:ext uri="{FF2B5EF4-FFF2-40B4-BE49-F238E27FC236}">
                <a16:creationId xmlns:a16="http://schemas.microsoft.com/office/drawing/2014/main" id="{D0488160-FF16-15AC-3975-A40093D8DECD}"/>
              </a:ext>
            </a:extLst>
          </p:cNvPr>
          <p:cNvSpPr>
            <a:spLocks noGrp="1"/>
          </p:cNvSpPr>
          <p:nvPr>
            <p:ph idx="1"/>
          </p:nvPr>
        </p:nvSpPr>
        <p:spPr/>
        <p:txBody>
          <a:bodyPr/>
          <a:lstStyle/>
          <a:p>
            <a:r>
              <a:rPr lang="en-US" sz="1800" dirty="0">
                <a:effectLst/>
                <a:latin typeface="Aptos Display" panose="020B0004020202020204" pitchFamily="34" charset="0"/>
                <a:ea typeface="Times New Roman" panose="02020603050405020304" pitchFamily="18" charset="0"/>
              </a:rPr>
              <a:t>• Coaching and mentoring programs</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Empowering employees through decision-making</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Leadership communication strategies</a:t>
            </a:r>
            <a:endParaRPr lang="fi-FI" sz="1800" dirty="0">
              <a:effectLst/>
              <a:latin typeface="Times New Roman" panose="02020603050405020304" pitchFamily="18" charset="0"/>
              <a:ea typeface="Times New Roman" panose="02020603050405020304" pitchFamily="18" charset="0"/>
            </a:endParaRPr>
          </a:p>
          <a:p>
            <a:endParaRPr lang="sv-FI" dirty="0"/>
          </a:p>
        </p:txBody>
      </p:sp>
    </p:spTree>
    <p:extLst>
      <p:ext uri="{BB962C8B-B14F-4D97-AF65-F5344CB8AC3E}">
        <p14:creationId xmlns:p14="http://schemas.microsoft.com/office/powerpoint/2010/main" val="1108065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90EFD3-2183-482F-C702-AC8F22F93A57}"/>
              </a:ext>
            </a:extLst>
          </p:cNvPr>
          <p:cNvSpPr>
            <a:spLocks noGrp="1"/>
          </p:cNvSpPr>
          <p:nvPr>
            <p:ph type="title"/>
          </p:nvPr>
        </p:nvSpPr>
        <p:spPr/>
        <p:txBody>
          <a:bodyPr/>
          <a:lstStyle/>
          <a:p>
            <a:r>
              <a:rPr lang="en-US" sz="1800" b="1" dirty="0">
                <a:effectLst/>
                <a:latin typeface="Aptos Display" panose="020B0004020202020204" pitchFamily="34" charset="0"/>
                <a:ea typeface="Aptos" panose="020B0004020202020204" pitchFamily="34" charset="0"/>
                <a:cs typeface="Times New Roman" panose="02020603050405020304" pitchFamily="18" charset="0"/>
              </a:rPr>
              <a:t>Reward &amp; Incentive Schemes</a:t>
            </a:r>
            <a:r>
              <a:rPr lang="fi-FI" dirty="0">
                <a:effectLst/>
              </a:rPr>
              <a:t> </a:t>
            </a:r>
            <a:endParaRPr lang="sv-FI" dirty="0"/>
          </a:p>
        </p:txBody>
      </p:sp>
      <p:sp>
        <p:nvSpPr>
          <p:cNvPr id="3" name="Platshållare för innehåll 2">
            <a:extLst>
              <a:ext uri="{FF2B5EF4-FFF2-40B4-BE49-F238E27FC236}">
                <a16:creationId xmlns:a16="http://schemas.microsoft.com/office/drawing/2014/main" id="{1058F6EA-8836-5223-F210-07547963F027}"/>
              </a:ext>
            </a:extLst>
          </p:cNvPr>
          <p:cNvSpPr>
            <a:spLocks noGrp="1"/>
          </p:cNvSpPr>
          <p:nvPr>
            <p:ph idx="1"/>
          </p:nvPr>
        </p:nvSpPr>
        <p:spPr/>
        <p:txBody>
          <a:bodyPr/>
          <a:lstStyle/>
          <a:p>
            <a:r>
              <a:rPr lang="en-US" sz="1800" dirty="0">
                <a:effectLst/>
                <a:latin typeface="Aptos Display" panose="020B0004020202020204" pitchFamily="34" charset="0"/>
                <a:ea typeface="Times New Roman" panose="02020603050405020304" pitchFamily="18" charset="0"/>
              </a:rPr>
              <a:t>• Pay-for-performance programs</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Recognition platforms for driver achievements</a:t>
            </a:r>
            <a:endParaRPr lang="fi-FI" sz="1800" dirty="0">
              <a:effectLst/>
              <a:latin typeface="Times New Roman" panose="02020603050405020304" pitchFamily="18" charset="0"/>
              <a:ea typeface="Times New Roman" panose="02020603050405020304" pitchFamily="18" charset="0"/>
            </a:endParaRPr>
          </a:p>
          <a:p>
            <a:endParaRPr lang="sv-FI" dirty="0"/>
          </a:p>
        </p:txBody>
      </p:sp>
    </p:spTree>
    <p:extLst>
      <p:ext uri="{BB962C8B-B14F-4D97-AF65-F5344CB8AC3E}">
        <p14:creationId xmlns:p14="http://schemas.microsoft.com/office/powerpoint/2010/main" val="3747420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0F7CCE-1534-F845-246A-9B8A636FD5A2}"/>
              </a:ext>
            </a:extLst>
          </p:cNvPr>
          <p:cNvSpPr>
            <a:spLocks noGrp="1"/>
          </p:cNvSpPr>
          <p:nvPr>
            <p:ph type="title"/>
          </p:nvPr>
        </p:nvSpPr>
        <p:spPr/>
        <p:txBody>
          <a:bodyPr/>
          <a:lstStyle/>
          <a:p>
            <a:r>
              <a:rPr lang="en-US" sz="1800" b="1" dirty="0">
                <a:effectLst/>
                <a:latin typeface="Aptos Display" panose="020B0004020202020204" pitchFamily="34" charset="0"/>
                <a:ea typeface="Times New Roman" panose="02020603050405020304" pitchFamily="18" charset="0"/>
              </a:rPr>
              <a:t>Continuous Improvement Strategies</a:t>
            </a:r>
            <a:br>
              <a:rPr lang="fi-FI" sz="1800" dirty="0">
                <a:effectLst/>
                <a:latin typeface="Times New Roman" panose="02020603050405020304" pitchFamily="18" charset="0"/>
                <a:ea typeface="Times New Roman" panose="02020603050405020304" pitchFamily="18" charset="0"/>
              </a:rPr>
            </a:br>
            <a:endParaRPr lang="sv-FI" dirty="0"/>
          </a:p>
        </p:txBody>
      </p:sp>
      <p:sp>
        <p:nvSpPr>
          <p:cNvPr id="3" name="Platshållare för innehåll 2">
            <a:extLst>
              <a:ext uri="{FF2B5EF4-FFF2-40B4-BE49-F238E27FC236}">
                <a16:creationId xmlns:a16="http://schemas.microsoft.com/office/drawing/2014/main" id="{7BA01F4B-CB9E-24E9-4889-C1A5C5501975}"/>
              </a:ext>
            </a:extLst>
          </p:cNvPr>
          <p:cNvSpPr>
            <a:spLocks noGrp="1"/>
          </p:cNvSpPr>
          <p:nvPr>
            <p:ph idx="1"/>
          </p:nvPr>
        </p:nvSpPr>
        <p:spPr/>
        <p:txBody>
          <a:bodyPr/>
          <a:lstStyle/>
          <a:p>
            <a:pPr marL="0" indent="0">
              <a:buNone/>
            </a:pPr>
            <a:r>
              <a:rPr lang="en-US" sz="1800" dirty="0">
                <a:effectLst/>
                <a:latin typeface="Aptos Display" panose="020B0004020202020204" pitchFamily="34" charset="0"/>
                <a:ea typeface="Times New Roman" panose="02020603050405020304" pitchFamily="18" charset="0"/>
              </a:rPr>
              <a:t>- Goal setting and KPIs</a:t>
            </a:r>
            <a:endParaRPr lang="fi-FI"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Aptos Display" panose="020B0004020202020204" pitchFamily="34" charset="0"/>
                <a:ea typeface="Times New Roman" panose="02020603050405020304" pitchFamily="18" charset="0"/>
              </a:rPr>
              <a:t>- Use of technology for tracking and feedback</a:t>
            </a:r>
            <a:endParaRPr lang="fi-FI"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Aptos Display" panose="020B0004020202020204" pitchFamily="34" charset="0"/>
                <a:ea typeface="Times New Roman" panose="02020603050405020304" pitchFamily="18" charset="0"/>
              </a:rPr>
              <a:t>- Social media tools for workforce engagement</a:t>
            </a:r>
            <a:endParaRPr lang="fi-FI" sz="1800" dirty="0">
              <a:effectLst/>
              <a:latin typeface="Times New Roman" panose="02020603050405020304" pitchFamily="18" charset="0"/>
              <a:ea typeface="Times New Roman" panose="02020603050405020304" pitchFamily="18" charset="0"/>
            </a:endParaRPr>
          </a:p>
          <a:p>
            <a:endParaRPr lang="sv-FI" dirty="0"/>
          </a:p>
        </p:txBody>
      </p:sp>
      <p:graphicFrame>
        <p:nvGraphicFramePr>
          <p:cNvPr id="4" name="Diagram 3">
            <a:extLst>
              <a:ext uri="{FF2B5EF4-FFF2-40B4-BE49-F238E27FC236}">
                <a16:creationId xmlns:a16="http://schemas.microsoft.com/office/drawing/2014/main" id="{F55CBF92-C672-5EB7-2609-867BC885B11E}"/>
              </a:ext>
            </a:extLst>
          </p:cNvPr>
          <p:cNvGraphicFramePr/>
          <p:nvPr>
            <p:extLst>
              <p:ext uri="{D42A27DB-BD31-4B8C-83A1-F6EECF244321}">
                <p14:modId xmlns:p14="http://schemas.microsoft.com/office/powerpoint/2010/main" val="1614979972"/>
              </p:ext>
            </p:extLst>
          </p:nvPr>
        </p:nvGraphicFramePr>
        <p:xfrm>
          <a:off x="4064000" y="129196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5166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AF6055-D7E7-15D8-5990-4FE27616338B}"/>
              </a:ext>
            </a:extLst>
          </p:cNvPr>
          <p:cNvSpPr>
            <a:spLocks noGrp="1"/>
          </p:cNvSpPr>
          <p:nvPr>
            <p:ph type="title"/>
          </p:nvPr>
        </p:nvSpPr>
        <p:spPr/>
        <p:txBody>
          <a:bodyPr/>
          <a:lstStyle/>
          <a:p>
            <a:r>
              <a:rPr lang="en-US" sz="1800" b="1" dirty="0">
                <a:effectLst/>
                <a:latin typeface="Aptos Display" panose="020B0004020202020204" pitchFamily="34" charset="0"/>
                <a:ea typeface="Aptos" panose="020B0004020202020204" pitchFamily="34" charset="0"/>
                <a:cs typeface="Times New Roman" panose="02020603050405020304" pitchFamily="18" charset="0"/>
              </a:rPr>
              <a:t>Roadmap for Implementation</a:t>
            </a:r>
            <a:r>
              <a:rPr lang="fi-FI" dirty="0">
                <a:effectLst/>
              </a:rPr>
              <a:t> </a:t>
            </a:r>
            <a:endParaRPr lang="sv-FI" dirty="0"/>
          </a:p>
        </p:txBody>
      </p:sp>
      <p:graphicFrame>
        <p:nvGraphicFramePr>
          <p:cNvPr id="4" name="Platshållare för innehåll 3">
            <a:extLst>
              <a:ext uri="{FF2B5EF4-FFF2-40B4-BE49-F238E27FC236}">
                <a16:creationId xmlns:a16="http://schemas.microsoft.com/office/drawing/2014/main" id="{E7BACDE5-B5CF-E4F2-46B9-79A6D99EAADD}"/>
              </a:ext>
            </a:extLst>
          </p:cNvPr>
          <p:cNvGraphicFramePr>
            <a:graphicFrameLocks noGrp="1"/>
          </p:cNvGraphicFramePr>
          <p:nvPr>
            <p:ph idx="1"/>
            <p:extLst>
              <p:ext uri="{D42A27DB-BD31-4B8C-83A1-F6EECF244321}">
                <p14:modId xmlns:p14="http://schemas.microsoft.com/office/powerpoint/2010/main" val="74951452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5308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934A00-F9CC-6D4D-7ECB-0B9631626C25}"/>
              </a:ext>
            </a:extLst>
          </p:cNvPr>
          <p:cNvSpPr>
            <a:spLocks noGrp="1"/>
          </p:cNvSpPr>
          <p:nvPr>
            <p:ph type="title"/>
          </p:nvPr>
        </p:nvSpPr>
        <p:spPr/>
        <p:txBody>
          <a:bodyPr/>
          <a:lstStyle/>
          <a:p>
            <a:r>
              <a:rPr lang="en-US" sz="1800" b="1" dirty="0">
                <a:effectLst/>
                <a:latin typeface="Aptos Display" panose="020B0004020202020204" pitchFamily="34" charset="0"/>
                <a:ea typeface="Times New Roman" panose="02020603050405020304" pitchFamily="18" charset="0"/>
              </a:rPr>
              <a:t>Conclusion</a:t>
            </a:r>
            <a:br>
              <a:rPr lang="fi-FI" sz="1800" dirty="0">
                <a:effectLst/>
                <a:latin typeface="Times New Roman" panose="02020603050405020304" pitchFamily="18" charset="0"/>
                <a:ea typeface="Times New Roman" panose="02020603050405020304" pitchFamily="18" charset="0"/>
              </a:rPr>
            </a:br>
            <a:endParaRPr lang="sv-FI" dirty="0"/>
          </a:p>
        </p:txBody>
      </p:sp>
      <p:sp>
        <p:nvSpPr>
          <p:cNvPr id="3" name="Platshållare för innehåll 2">
            <a:extLst>
              <a:ext uri="{FF2B5EF4-FFF2-40B4-BE49-F238E27FC236}">
                <a16:creationId xmlns:a16="http://schemas.microsoft.com/office/drawing/2014/main" id="{41A01489-81A2-0979-4850-72EFD33DAB89}"/>
              </a:ext>
            </a:extLst>
          </p:cNvPr>
          <p:cNvSpPr>
            <a:spLocks noGrp="1"/>
          </p:cNvSpPr>
          <p:nvPr>
            <p:ph idx="1"/>
          </p:nvPr>
        </p:nvSpPr>
        <p:spPr/>
        <p:txBody>
          <a:bodyPr/>
          <a:lstStyle/>
          <a:p>
            <a:r>
              <a:rPr lang="en-US" sz="1800" dirty="0">
                <a:effectLst/>
                <a:latin typeface="Aptos Display" panose="020B0004020202020204" pitchFamily="34" charset="0"/>
                <a:ea typeface="Times New Roman" panose="02020603050405020304" pitchFamily="18" charset="0"/>
              </a:rPr>
              <a:t>• Summary of key recommendations</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Expected impact on motivation and performance</a:t>
            </a:r>
            <a:endParaRPr lang="fi-FI" sz="1800" dirty="0">
              <a:effectLst/>
              <a:latin typeface="Times New Roman" panose="02020603050405020304" pitchFamily="18" charset="0"/>
              <a:ea typeface="Times New Roman" panose="02020603050405020304" pitchFamily="18" charset="0"/>
            </a:endParaRPr>
          </a:p>
          <a:p>
            <a:endParaRPr lang="sv-FI" dirty="0"/>
          </a:p>
        </p:txBody>
      </p:sp>
    </p:spTree>
    <p:extLst>
      <p:ext uri="{BB962C8B-B14F-4D97-AF65-F5344CB8AC3E}">
        <p14:creationId xmlns:p14="http://schemas.microsoft.com/office/powerpoint/2010/main" val="2668431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FCC6DC-8950-6FF3-8E59-BCCDB1F79EE2}"/>
              </a:ext>
            </a:extLst>
          </p:cNvPr>
          <p:cNvSpPr>
            <a:spLocks noGrp="1"/>
          </p:cNvSpPr>
          <p:nvPr>
            <p:ph type="title"/>
          </p:nvPr>
        </p:nvSpPr>
        <p:spPr/>
        <p:txBody>
          <a:bodyPr/>
          <a:lstStyle/>
          <a:p>
            <a:r>
              <a:rPr lang="en-US" sz="1800" b="1" dirty="0">
                <a:effectLst/>
                <a:latin typeface="Aptos Display" panose="020B0004020202020204" pitchFamily="34" charset="0"/>
                <a:ea typeface="Aptos" panose="020B0004020202020204" pitchFamily="34" charset="0"/>
                <a:cs typeface="Times New Roman" panose="02020603050405020304" pitchFamily="18" charset="0"/>
              </a:rPr>
              <a:t>References</a:t>
            </a:r>
            <a:r>
              <a:rPr lang="fi-FI" dirty="0">
                <a:effectLst/>
              </a:rPr>
              <a:t> </a:t>
            </a:r>
            <a:endParaRPr lang="sv-FI" dirty="0"/>
          </a:p>
        </p:txBody>
      </p:sp>
      <p:sp>
        <p:nvSpPr>
          <p:cNvPr id="3" name="Platshållare för innehåll 2">
            <a:extLst>
              <a:ext uri="{FF2B5EF4-FFF2-40B4-BE49-F238E27FC236}">
                <a16:creationId xmlns:a16="http://schemas.microsoft.com/office/drawing/2014/main" id="{A907A9EC-C821-F43B-9AC5-E5F87F1C6AC9}"/>
              </a:ext>
            </a:extLst>
          </p:cNvPr>
          <p:cNvSpPr>
            <a:spLocks noGrp="1"/>
          </p:cNvSpPr>
          <p:nvPr>
            <p:ph idx="1"/>
          </p:nvPr>
        </p:nvSpPr>
        <p:spPr/>
        <p:txBody>
          <a:bodyPr/>
          <a:lstStyle/>
          <a:p>
            <a:endParaRPr lang="sv-FI" dirty="0"/>
          </a:p>
        </p:txBody>
      </p:sp>
    </p:spTree>
    <p:extLst>
      <p:ext uri="{BB962C8B-B14F-4D97-AF65-F5344CB8AC3E}">
        <p14:creationId xmlns:p14="http://schemas.microsoft.com/office/powerpoint/2010/main" val="375075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51C7B6-F9DF-F7BE-776D-4C175EC353F5}"/>
              </a:ext>
            </a:extLst>
          </p:cNvPr>
          <p:cNvSpPr>
            <a:spLocks noGrp="1"/>
          </p:cNvSpPr>
          <p:nvPr>
            <p:ph type="title"/>
          </p:nvPr>
        </p:nvSpPr>
        <p:spPr/>
        <p:txBody>
          <a:bodyPr/>
          <a:lstStyle/>
          <a:p>
            <a:r>
              <a:rPr lang="en-US" sz="1800" b="1" dirty="0">
                <a:solidFill>
                  <a:schemeClr val="bg1"/>
                </a:solidFill>
                <a:effectLst/>
                <a:latin typeface="Eurostile" panose="020B0504020202050204" pitchFamily="34" charset="77"/>
                <a:ea typeface="Aptos" panose="020B0004020202020204" pitchFamily="34" charset="0"/>
                <a:cs typeface="Times New Roman" panose="02020603050405020304" pitchFamily="18" charset="0"/>
              </a:rPr>
              <a:t>Motivation Theory Overview</a:t>
            </a:r>
            <a:r>
              <a:rPr lang="fi-FI" dirty="0">
                <a:solidFill>
                  <a:schemeClr val="bg1"/>
                </a:solidFill>
                <a:effectLst/>
                <a:latin typeface="Eurostile" panose="020B0504020202050204" pitchFamily="34" charset="77"/>
              </a:rPr>
              <a:t> </a:t>
            </a:r>
            <a:endParaRPr lang="sv-FI" dirty="0">
              <a:solidFill>
                <a:schemeClr val="bg1"/>
              </a:solidFill>
              <a:latin typeface="Eurostile" panose="020B0504020202050204" pitchFamily="34" charset="77"/>
            </a:endParaRPr>
          </a:p>
        </p:txBody>
      </p:sp>
      <p:graphicFrame>
        <p:nvGraphicFramePr>
          <p:cNvPr id="4" name="Platshållare för innehåll 3">
            <a:extLst>
              <a:ext uri="{FF2B5EF4-FFF2-40B4-BE49-F238E27FC236}">
                <a16:creationId xmlns:a16="http://schemas.microsoft.com/office/drawing/2014/main" id="{C957680F-F4E2-0DE8-CF3E-101B7452ECCC}"/>
              </a:ext>
            </a:extLst>
          </p:cNvPr>
          <p:cNvGraphicFramePr>
            <a:graphicFrameLocks noGrp="1"/>
          </p:cNvGraphicFramePr>
          <p:nvPr>
            <p:ph idx="1"/>
            <p:extLst>
              <p:ext uri="{D42A27DB-BD31-4B8C-83A1-F6EECF244321}">
                <p14:modId xmlns:p14="http://schemas.microsoft.com/office/powerpoint/2010/main" val="4175688981"/>
              </p:ext>
            </p:extLst>
          </p:nvPr>
        </p:nvGraphicFramePr>
        <p:xfrm>
          <a:off x="1854965" y="1116643"/>
          <a:ext cx="8482070" cy="53762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6866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DE25E5-C33F-A936-D449-2CFD219C02CF}"/>
              </a:ext>
            </a:extLst>
          </p:cNvPr>
          <p:cNvSpPr>
            <a:spLocks noGrp="1"/>
          </p:cNvSpPr>
          <p:nvPr>
            <p:ph type="title"/>
          </p:nvPr>
        </p:nvSpPr>
        <p:spPr/>
        <p:txBody>
          <a:bodyPr/>
          <a:lstStyle/>
          <a:p>
            <a:r>
              <a:rPr lang="sv-FI" dirty="0">
                <a:solidFill>
                  <a:schemeClr val="bg1"/>
                </a:solidFill>
              </a:rPr>
              <a:t>herzberg motivation theory</a:t>
            </a:r>
          </a:p>
        </p:txBody>
      </p:sp>
      <p:graphicFrame>
        <p:nvGraphicFramePr>
          <p:cNvPr id="7" name="Platshållare för innehåll 6">
            <a:extLst>
              <a:ext uri="{FF2B5EF4-FFF2-40B4-BE49-F238E27FC236}">
                <a16:creationId xmlns:a16="http://schemas.microsoft.com/office/drawing/2014/main" id="{0FC74AAA-E208-660E-4D68-8E396CA4E3D4}"/>
              </a:ext>
            </a:extLst>
          </p:cNvPr>
          <p:cNvGraphicFramePr>
            <a:graphicFrameLocks noGrp="1"/>
          </p:cNvGraphicFramePr>
          <p:nvPr>
            <p:ph idx="1"/>
            <p:extLst>
              <p:ext uri="{D42A27DB-BD31-4B8C-83A1-F6EECF244321}">
                <p14:modId xmlns:p14="http://schemas.microsoft.com/office/powerpoint/2010/main" val="3034390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531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447A44-A63E-6BFE-AC02-BE71F69608F2}"/>
              </a:ext>
            </a:extLst>
          </p:cNvPr>
          <p:cNvSpPr>
            <a:spLocks noGrp="1"/>
          </p:cNvSpPr>
          <p:nvPr>
            <p:ph type="title"/>
          </p:nvPr>
        </p:nvSpPr>
        <p:spPr/>
        <p:txBody>
          <a:bodyPr/>
          <a:lstStyle/>
          <a:p>
            <a:r>
              <a:rPr lang="sv-FI" dirty="0">
                <a:solidFill>
                  <a:schemeClr val="bg1"/>
                </a:solidFill>
              </a:rPr>
              <a:t>Expectancy theory</a:t>
            </a:r>
          </a:p>
        </p:txBody>
      </p:sp>
      <p:graphicFrame>
        <p:nvGraphicFramePr>
          <p:cNvPr id="4" name="Platshållare för innehåll 3">
            <a:extLst>
              <a:ext uri="{FF2B5EF4-FFF2-40B4-BE49-F238E27FC236}">
                <a16:creationId xmlns:a16="http://schemas.microsoft.com/office/drawing/2014/main" id="{59DF5ACE-D19D-7C4B-28FE-36979C62FBE9}"/>
              </a:ext>
            </a:extLst>
          </p:cNvPr>
          <p:cNvGraphicFramePr>
            <a:graphicFrameLocks noGrp="1"/>
          </p:cNvGraphicFramePr>
          <p:nvPr>
            <p:ph idx="1"/>
            <p:extLst>
              <p:ext uri="{D42A27DB-BD31-4B8C-83A1-F6EECF244321}">
                <p14:modId xmlns:p14="http://schemas.microsoft.com/office/powerpoint/2010/main" val="15562817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665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349F4C-576B-90AC-C83A-5D7EE5C2C77A}"/>
              </a:ext>
            </a:extLst>
          </p:cNvPr>
          <p:cNvSpPr>
            <a:spLocks noGrp="1"/>
          </p:cNvSpPr>
          <p:nvPr>
            <p:ph type="title"/>
          </p:nvPr>
        </p:nvSpPr>
        <p:spPr/>
        <p:txBody>
          <a:bodyPr/>
          <a:lstStyle/>
          <a:p>
            <a:r>
              <a:rPr lang="en-US" sz="1800" b="1" dirty="0">
                <a:solidFill>
                  <a:schemeClr val="bg1"/>
                </a:solidFill>
                <a:effectLst/>
                <a:latin typeface="Aptos Display" panose="020B0004020202020204" pitchFamily="34" charset="0"/>
                <a:ea typeface="Aptos" panose="020B0004020202020204" pitchFamily="34" charset="0"/>
                <a:cs typeface="Times New Roman" panose="02020603050405020304" pitchFamily="18" charset="0"/>
              </a:rPr>
              <a:t>Key Issues in Warehouse Motivation</a:t>
            </a:r>
            <a:r>
              <a:rPr lang="fi-FI" dirty="0">
                <a:solidFill>
                  <a:schemeClr val="bg1"/>
                </a:solidFill>
                <a:effectLst/>
              </a:rPr>
              <a:t> </a:t>
            </a:r>
            <a:endParaRPr lang="sv-FI" dirty="0">
              <a:solidFill>
                <a:schemeClr val="bg1"/>
              </a:solidFill>
            </a:endParaRPr>
          </a:p>
        </p:txBody>
      </p:sp>
      <p:sp>
        <p:nvSpPr>
          <p:cNvPr id="3" name="Platshållare för innehåll 2">
            <a:extLst>
              <a:ext uri="{FF2B5EF4-FFF2-40B4-BE49-F238E27FC236}">
                <a16:creationId xmlns:a16="http://schemas.microsoft.com/office/drawing/2014/main" id="{43163C3D-43A5-D175-4B7D-728306CAD674}"/>
              </a:ext>
            </a:extLst>
          </p:cNvPr>
          <p:cNvSpPr>
            <a:spLocks noGrp="1"/>
          </p:cNvSpPr>
          <p:nvPr>
            <p:ph idx="1"/>
          </p:nvPr>
        </p:nvSpPr>
        <p:spPr/>
        <p:txBody>
          <a:bodyPr/>
          <a:lstStyle/>
          <a:p>
            <a:pPr marL="0" indent="0">
              <a:buNone/>
            </a:pPr>
            <a:endParaRPr lang="sv-FI" dirty="0">
              <a:solidFill>
                <a:schemeClr val="bg1"/>
              </a:solidFill>
            </a:endParaRPr>
          </a:p>
        </p:txBody>
      </p:sp>
    </p:spTree>
    <p:extLst>
      <p:ext uri="{BB962C8B-B14F-4D97-AF65-F5344CB8AC3E}">
        <p14:creationId xmlns:p14="http://schemas.microsoft.com/office/powerpoint/2010/main" val="312798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C2009A-43FB-0C0E-7F3B-ED1F695CC246}"/>
              </a:ext>
            </a:extLst>
          </p:cNvPr>
          <p:cNvSpPr>
            <a:spLocks noGrp="1"/>
          </p:cNvSpPr>
          <p:nvPr>
            <p:ph type="title"/>
          </p:nvPr>
        </p:nvSpPr>
        <p:spPr/>
        <p:txBody>
          <a:bodyPr/>
          <a:lstStyle/>
          <a:p>
            <a:r>
              <a:rPr lang="en-US" sz="1800" b="1" dirty="0">
                <a:effectLst/>
                <a:latin typeface="Aptos Display" panose="020B0004020202020204" pitchFamily="34" charset="0"/>
                <a:ea typeface="Aptos" panose="020B0004020202020204" pitchFamily="34" charset="0"/>
                <a:cs typeface="Times New Roman" panose="02020603050405020304" pitchFamily="18" charset="0"/>
              </a:rPr>
              <a:t>Proposed Financial Incentives</a:t>
            </a:r>
            <a:r>
              <a:rPr lang="fi-FI" dirty="0">
                <a:effectLst/>
              </a:rPr>
              <a:t> </a:t>
            </a:r>
            <a:endParaRPr lang="sv-FI" dirty="0"/>
          </a:p>
        </p:txBody>
      </p:sp>
      <p:sp>
        <p:nvSpPr>
          <p:cNvPr id="3" name="Platshållare för innehåll 2">
            <a:extLst>
              <a:ext uri="{FF2B5EF4-FFF2-40B4-BE49-F238E27FC236}">
                <a16:creationId xmlns:a16="http://schemas.microsoft.com/office/drawing/2014/main" id="{13109994-C05B-CE5B-CA6A-9A1E47DE593A}"/>
              </a:ext>
            </a:extLst>
          </p:cNvPr>
          <p:cNvSpPr>
            <a:spLocks noGrp="1"/>
          </p:cNvSpPr>
          <p:nvPr>
            <p:ph idx="1"/>
          </p:nvPr>
        </p:nvSpPr>
        <p:spPr/>
        <p:txBody>
          <a:bodyPr/>
          <a:lstStyle/>
          <a:p>
            <a:r>
              <a:rPr lang="en-US" sz="1800" dirty="0">
                <a:solidFill>
                  <a:schemeClr val="bg1"/>
                </a:solidFill>
                <a:effectLst/>
                <a:latin typeface="Aptos Display" panose="020B0004020202020204" pitchFamily="34" charset="0"/>
                <a:ea typeface="Times New Roman" panose="02020603050405020304" pitchFamily="18" charset="0"/>
              </a:rPr>
              <a:t>• Performance-based bonuses</a:t>
            </a:r>
            <a:endParaRPr lang="fi-FI" sz="1800" dirty="0">
              <a:solidFill>
                <a:schemeClr val="bg1"/>
              </a:solidFill>
              <a:effectLst/>
              <a:latin typeface="Times New Roman" panose="02020603050405020304" pitchFamily="18" charset="0"/>
              <a:ea typeface="Times New Roman" panose="02020603050405020304" pitchFamily="18" charset="0"/>
            </a:endParaRPr>
          </a:p>
          <a:p>
            <a:r>
              <a:rPr lang="en-US" sz="1800" dirty="0">
                <a:solidFill>
                  <a:schemeClr val="bg1"/>
                </a:solidFill>
                <a:effectLst/>
                <a:latin typeface="Aptos Display" panose="020B0004020202020204" pitchFamily="34" charset="0"/>
                <a:ea typeface="Times New Roman" panose="02020603050405020304" pitchFamily="18" charset="0"/>
              </a:rPr>
              <a:t>• Attendance incentives</a:t>
            </a:r>
            <a:endParaRPr lang="fi-FI" sz="1800" dirty="0">
              <a:solidFill>
                <a:schemeClr val="bg1"/>
              </a:solidFill>
              <a:effectLst/>
              <a:latin typeface="Times New Roman" panose="02020603050405020304" pitchFamily="18" charset="0"/>
              <a:ea typeface="Times New Roman" panose="02020603050405020304" pitchFamily="18" charset="0"/>
            </a:endParaRPr>
          </a:p>
          <a:p>
            <a:r>
              <a:rPr lang="en-US" sz="1800" dirty="0">
                <a:solidFill>
                  <a:schemeClr val="bg1"/>
                </a:solidFill>
                <a:effectLst/>
                <a:latin typeface="Aptos Display" panose="020B0004020202020204" pitchFamily="34" charset="0"/>
                <a:ea typeface="Times New Roman" panose="02020603050405020304" pitchFamily="18" charset="0"/>
              </a:rPr>
              <a:t>• Career development rewards</a:t>
            </a:r>
            <a:endParaRPr lang="fi-FI" sz="1800" dirty="0">
              <a:solidFill>
                <a:schemeClr val="bg1"/>
              </a:solidFill>
              <a:effectLst/>
              <a:latin typeface="Times New Roman" panose="02020603050405020304" pitchFamily="18" charset="0"/>
              <a:ea typeface="Times New Roman" panose="02020603050405020304" pitchFamily="18" charset="0"/>
            </a:endParaRPr>
          </a:p>
          <a:p>
            <a:endParaRPr lang="sv-FI" dirty="0">
              <a:solidFill>
                <a:schemeClr val="bg1"/>
              </a:solidFill>
            </a:endParaRPr>
          </a:p>
        </p:txBody>
      </p:sp>
    </p:spTree>
    <p:extLst>
      <p:ext uri="{BB962C8B-B14F-4D97-AF65-F5344CB8AC3E}">
        <p14:creationId xmlns:p14="http://schemas.microsoft.com/office/powerpoint/2010/main" val="1086798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74A98B-48DA-7FCF-7FCD-487D13244D92}"/>
              </a:ext>
            </a:extLst>
          </p:cNvPr>
          <p:cNvSpPr>
            <a:spLocks noGrp="1"/>
          </p:cNvSpPr>
          <p:nvPr>
            <p:ph type="title"/>
          </p:nvPr>
        </p:nvSpPr>
        <p:spPr/>
        <p:txBody>
          <a:bodyPr/>
          <a:lstStyle/>
          <a:p>
            <a:r>
              <a:rPr lang="en-US" sz="1800" b="1" dirty="0">
                <a:effectLst/>
                <a:latin typeface="Aptos Display" panose="020B0004020202020204" pitchFamily="34" charset="0"/>
                <a:ea typeface="Times New Roman" panose="02020603050405020304" pitchFamily="18" charset="0"/>
              </a:rPr>
              <a:t>Proposed Non-Financial Incentives</a:t>
            </a:r>
            <a:br>
              <a:rPr lang="fi-FI" sz="1800" dirty="0">
                <a:effectLst/>
                <a:latin typeface="Times New Roman" panose="02020603050405020304" pitchFamily="18" charset="0"/>
                <a:ea typeface="Times New Roman" panose="02020603050405020304" pitchFamily="18" charset="0"/>
              </a:rPr>
            </a:br>
            <a:endParaRPr lang="sv-FI" dirty="0"/>
          </a:p>
        </p:txBody>
      </p:sp>
      <p:sp>
        <p:nvSpPr>
          <p:cNvPr id="3" name="Platshållare för innehåll 2">
            <a:extLst>
              <a:ext uri="{FF2B5EF4-FFF2-40B4-BE49-F238E27FC236}">
                <a16:creationId xmlns:a16="http://schemas.microsoft.com/office/drawing/2014/main" id="{4530C3A7-2E43-BA4C-628C-CCA683C439DB}"/>
              </a:ext>
            </a:extLst>
          </p:cNvPr>
          <p:cNvSpPr>
            <a:spLocks noGrp="1"/>
          </p:cNvSpPr>
          <p:nvPr>
            <p:ph idx="1"/>
          </p:nvPr>
        </p:nvSpPr>
        <p:spPr/>
        <p:txBody>
          <a:bodyPr/>
          <a:lstStyle/>
          <a:p>
            <a:r>
              <a:rPr lang="en-US" sz="1800" dirty="0">
                <a:effectLst/>
                <a:latin typeface="Aptos Display" panose="020B0004020202020204" pitchFamily="34" charset="0"/>
                <a:ea typeface="Times New Roman" panose="02020603050405020304" pitchFamily="18" charset="0"/>
              </a:rPr>
              <a:t>• Employee recognition programs</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Improved work-life balance strategies</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Better communication and leadership support</a:t>
            </a:r>
            <a:endParaRPr lang="fi-FI" sz="1800" dirty="0">
              <a:effectLst/>
              <a:latin typeface="Times New Roman" panose="02020603050405020304" pitchFamily="18" charset="0"/>
              <a:ea typeface="Times New Roman" panose="02020603050405020304" pitchFamily="18" charset="0"/>
            </a:endParaRPr>
          </a:p>
          <a:p>
            <a:endParaRPr lang="sv-FI" dirty="0"/>
          </a:p>
        </p:txBody>
      </p:sp>
    </p:spTree>
    <p:extLst>
      <p:ext uri="{BB962C8B-B14F-4D97-AF65-F5344CB8AC3E}">
        <p14:creationId xmlns:p14="http://schemas.microsoft.com/office/powerpoint/2010/main" val="851864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36811D-CFC4-6F7B-52B4-5D8D1FCFE371}"/>
              </a:ext>
            </a:extLst>
          </p:cNvPr>
          <p:cNvSpPr>
            <a:spLocks noGrp="1"/>
          </p:cNvSpPr>
          <p:nvPr>
            <p:ph type="title"/>
          </p:nvPr>
        </p:nvSpPr>
        <p:spPr/>
        <p:txBody>
          <a:bodyPr/>
          <a:lstStyle/>
          <a:p>
            <a:r>
              <a:rPr lang="en-US" sz="1800" b="1" dirty="0">
                <a:effectLst/>
                <a:latin typeface="Aptos Display" panose="020B0004020202020204" pitchFamily="34" charset="0"/>
                <a:ea typeface="Aptos" panose="020B0004020202020204" pitchFamily="34" charset="0"/>
                <a:cs typeface="Times New Roman" panose="02020603050405020304" pitchFamily="18" charset="0"/>
              </a:rPr>
              <a:t>Linking Strategy to </a:t>
            </a:r>
            <a:r>
              <a:rPr lang="en-US" sz="1800" b="1" dirty="0" err="1">
                <a:effectLst/>
                <a:latin typeface="Aptos Display" panose="020B0004020202020204" pitchFamily="34" charset="0"/>
                <a:ea typeface="Aptos" panose="020B0004020202020204" pitchFamily="34" charset="0"/>
                <a:cs typeface="Times New Roman" panose="02020603050405020304" pitchFamily="18" charset="0"/>
              </a:rPr>
              <a:t>Organisational</a:t>
            </a:r>
            <a:r>
              <a:rPr lang="en-US" sz="1800" b="1" dirty="0">
                <a:effectLst/>
                <a:latin typeface="Aptos Display" panose="020B0004020202020204" pitchFamily="34" charset="0"/>
                <a:ea typeface="Aptos" panose="020B0004020202020204" pitchFamily="34" charset="0"/>
                <a:cs typeface="Times New Roman" panose="02020603050405020304" pitchFamily="18" charset="0"/>
              </a:rPr>
              <a:t> Goals</a:t>
            </a:r>
            <a:r>
              <a:rPr lang="fi-FI" dirty="0">
                <a:effectLst/>
              </a:rPr>
              <a:t> </a:t>
            </a:r>
            <a:endParaRPr lang="sv-FI" dirty="0"/>
          </a:p>
        </p:txBody>
      </p:sp>
      <p:sp>
        <p:nvSpPr>
          <p:cNvPr id="3" name="Platshållare för innehåll 2">
            <a:extLst>
              <a:ext uri="{FF2B5EF4-FFF2-40B4-BE49-F238E27FC236}">
                <a16:creationId xmlns:a16="http://schemas.microsoft.com/office/drawing/2014/main" id="{0266BA8C-E135-1234-630C-23D4B6D67711}"/>
              </a:ext>
            </a:extLst>
          </p:cNvPr>
          <p:cNvSpPr>
            <a:spLocks noGrp="1"/>
          </p:cNvSpPr>
          <p:nvPr>
            <p:ph idx="1"/>
          </p:nvPr>
        </p:nvSpPr>
        <p:spPr/>
        <p:txBody>
          <a:bodyPr/>
          <a:lstStyle/>
          <a:p>
            <a:r>
              <a:rPr lang="en-US" sz="1800" dirty="0">
                <a:effectLst/>
                <a:latin typeface="Aptos Display" panose="020B0004020202020204" pitchFamily="34" charset="0"/>
                <a:ea typeface="Times New Roman" panose="02020603050405020304" pitchFamily="18" charset="0"/>
              </a:rPr>
              <a:t>• Improved productivity</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Reduced absenteeism and turnover</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Employee satisfaction metrics</a:t>
            </a:r>
            <a:endParaRPr lang="fi-FI" sz="1800" dirty="0">
              <a:effectLst/>
              <a:latin typeface="Times New Roman" panose="02020603050405020304" pitchFamily="18" charset="0"/>
              <a:ea typeface="Times New Roman" panose="02020603050405020304" pitchFamily="18" charset="0"/>
            </a:endParaRPr>
          </a:p>
          <a:p>
            <a:endParaRPr lang="sv-FI" dirty="0"/>
          </a:p>
        </p:txBody>
      </p:sp>
    </p:spTree>
    <p:extLst>
      <p:ext uri="{BB962C8B-B14F-4D97-AF65-F5344CB8AC3E}">
        <p14:creationId xmlns:p14="http://schemas.microsoft.com/office/powerpoint/2010/main" val="829139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6549"/>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E2AC01-E019-8F0F-381A-C03C262F7BC1}"/>
              </a:ext>
            </a:extLst>
          </p:cNvPr>
          <p:cNvSpPr>
            <a:spLocks noGrp="1"/>
          </p:cNvSpPr>
          <p:nvPr>
            <p:ph type="title"/>
          </p:nvPr>
        </p:nvSpPr>
        <p:spPr/>
        <p:txBody>
          <a:bodyPr/>
          <a:lstStyle/>
          <a:p>
            <a:r>
              <a:rPr lang="en-US" sz="1800" b="1" dirty="0">
                <a:effectLst/>
                <a:latin typeface="Aptos Display" panose="020B0004020202020204" pitchFamily="34" charset="0"/>
                <a:ea typeface="Aptos" panose="020B0004020202020204" pitchFamily="34" charset="0"/>
                <a:cs typeface="Times New Roman" panose="02020603050405020304" pitchFamily="18" charset="0"/>
              </a:rPr>
              <a:t>Implementation Plan &amp; Monitoring</a:t>
            </a:r>
            <a:r>
              <a:rPr lang="fi-FI" dirty="0">
                <a:effectLst/>
              </a:rPr>
              <a:t> </a:t>
            </a:r>
            <a:endParaRPr lang="sv-FI" dirty="0"/>
          </a:p>
        </p:txBody>
      </p:sp>
      <p:sp>
        <p:nvSpPr>
          <p:cNvPr id="3" name="Platshållare för innehåll 2">
            <a:extLst>
              <a:ext uri="{FF2B5EF4-FFF2-40B4-BE49-F238E27FC236}">
                <a16:creationId xmlns:a16="http://schemas.microsoft.com/office/drawing/2014/main" id="{E50AA420-121E-6E0D-3341-7702CC118426}"/>
              </a:ext>
            </a:extLst>
          </p:cNvPr>
          <p:cNvSpPr>
            <a:spLocks noGrp="1"/>
          </p:cNvSpPr>
          <p:nvPr>
            <p:ph idx="1"/>
          </p:nvPr>
        </p:nvSpPr>
        <p:spPr/>
        <p:txBody>
          <a:bodyPr/>
          <a:lstStyle/>
          <a:p>
            <a:r>
              <a:rPr lang="en-US" sz="1800" dirty="0">
                <a:effectLst/>
                <a:latin typeface="Aptos Display" panose="020B0004020202020204" pitchFamily="34" charset="0"/>
                <a:ea typeface="Times New Roman" panose="02020603050405020304" pitchFamily="18" charset="0"/>
              </a:rPr>
              <a:t>• Steps to roll out the motivational strategy</a:t>
            </a:r>
            <a:endParaRPr lang="fi-FI" sz="1800" dirty="0">
              <a:effectLst/>
              <a:latin typeface="Times New Roman" panose="02020603050405020304" pitchFamily="18" charset="0"/>
              <a:ea typeface="Times New Roman" panose="02020603050405020304" pitchFamily="18" charset="0"/>
            </a:endParaRPr>
          </a:p>
          <a:p>
            <a:r>
              <a:rPr lang="en-US" sz="1800" dirty="0">
                <a:effectLst/>
                <a:latin typeface="Aptos Display" panose="020B0004020202020204" pitchFamily="34" charset="0"/>
                <a:ea typeface="Times New Roman" panose="02020603050405020304" pitchFamily="18" charset="0"/>
              </a:rPr>
              <a:t>• KPI tracking and feedback collection</a:t>
            </a:r>
            <a:endParaRPr lang="fi-FI" sz="1800" dirty="0">
              <a:effectLst/>
              <a:latin typeface="Times New Roman" panose="02020603050405020304" pitchFamily="18" charset="0"/>
              <a:ea typeface="Times New Roman" panose="02020603050405020304" pitchFamily="18" charset="0"/>
            </a:endParaRPr>
          </a:p>
          <a:p>
            <a:endParaRPr lang="sv-FI" dirty="0"/>
          </a:p>
        </p:txBody>
      </p:sp>
    </p:spTree>
    <p:extLst>
      <p:ext uri="{BB962C8B-B14F-4D97-AF65-F5344CB8AC3E}">
        <p14:creationId xmlns:p14="http://schemas.microsoft.com/office/powerpoint/2010/main" val="306299041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8844</TotalTime>
  <Words>403</Words>
  <Application>Microsoft Macintosh PowerPoint</Application>
  <PresentationFormat>Bredbild</PresentationFormat>
  <Paragraphs>90</Paragraphs>
  <Slides>16</Slides>
  <Notes>16</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16</vt:i4>
      </vt:variant>
    </vt:vector>
  </HeadingPairs>
  <TitlesOfParts>
    <vt:vector size="22" baseType="lpstr">
      <vt:lpstr>Aptos</vt:lpstr>
      <vt:lpstr>Aptos Display</vt:lpstr>
      <vt:lpstr>Arial</vt:lpstr>
      <vt:lpstr>Eurostile</vt:lpstr>
      <vt:lpstr>Times New Roman</vt:lpstr>
      <vt:lpstr>Office-tema</vt:lpstr>
      <vt:lpstr>Introduction </vt:lpstr>
      <vt:lpstr>Motivation Theory Overview </vt:lpstr>
      <vt:lpstr>herzberg motivation theory</vt:lpstr>
      <vt:lpstr>Expectancy theory</vt:lpstr>
      <vt:lpstr>Key Issues in Warehouse Motivation </vt:lpstr>
      <vt:lpstr>Proposed Financial Incentives </vt:lpstr>
      <vt:lpstr>Proposed Non-Financial Incentives </vt:lpstr>
      <vt:lpstr>Linking Strategy to Organisational Goals </vt:lpstr>
      <vt:lpstr>Implementation Plan &amp; Monitoring </vt:lpstr>
      <vt:lpstr>Performance Issues Among Delivery Drivers </vt:lpstr>
      <vt:lpstr>Leadership Approaches for Performance Management </vt:lpstr>
      <vt:lpstr>Reward &amp; Incentive Schemes </vt:lpstr>
      <vt:lpstr>Continuous Improvement Strategies </vt:lpstr>
      <vt:lpstr>Roadmap for Implementation </vt:lpstr>
      <vt:lpstr>Conclusion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Microsoft Office User</dc:creator>
  <cp:lastModifiedBy>Microsoft Office User</cp:lastModifiedBy>
  <cp:revision>4</cp:revision>
  <cp:lastPrinted>2025-02-11T15:07:02Z</cp:lastPrinted>
  <dcterms:created xsi:type="dcterms:W3CDTF">2025-02-11T13:12:31Z</dcterms:created>
  <dcterms:modified xsi:type="dcterms:W3CDTF">2025-03-01T10:25:12Z</dcterms:modified>
</cp:coreProperties>
</file>