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8" r:id="rId2"/>
  </p:sldMasterIdLst>
  <p:notesMasterIdLst>
    <p:notesMasterId r:id="rId27"/>
  </p:notesMasterIdLst>
  <p:handoutMasterIdLst>
    <p:handoutMasterId r:id="rId28"/>
  </p:handoutMasterIdLst>
  <p:sldIdLst>
    <p:sldId id="256" r:id="rId3"/>
    <p:sldId id="520" r:id="rId4"/>
    <p:sldId id="522" r:id="rId5"/>
    <p:sldId id="554" r:id="rId6"/>
    <p:sldId id="536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558" r:id="rId19"/>
    <p:sldId id="563" r:id="rId20"/>
    <p:sldId id="564" r:id="rId21"/>
    <p:sldId id="565" r:id="rId22"/>
    <p:sldId id="574" r:id="rId23"/>
    <p:sldId id="575" r:id="rId24"/>
    <p:sldId id="552" r:id="rId25"/>
    <p:sldId id="550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B758"/>
    <a:srgbClr val="528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BDC109-9C15-4F15-9A50-1CB9B4DDBE9D}" v="33" dt="2024-07-29T17:15:04.4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Styl pośredni 3 — Ak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578" autoAdjust="0"/>
    <p:restoredTop sz="99792" autoAdjust="0"/>
  </p:normalViewPr>
  <p:slideViewPr>
    <p:cSldViewPr snapToGrid="0" snapToObjects="1">
      <p:cViewPr varScale="1">
        <p:scale>
          <a:sx n="77" d="100"/>
          <a:sy n="77" d="100"/>
        </p:scale>
        <p:origin x="2355" y="6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 Chua" userId="5f274f3cefdcd092" providerId="LiveId" clId="{05337E2A-6507-490A-95D5-6521CD77A756}"/>
    <pc:docChg chg="custSel modSld">
      <pc:chgData name="Richard Chua" userId="5f274f3cefdcd092" providerId="LiveId" clId="{05337E2A-6507-490A-95D5-6521CD77A756}" dt="2024-07-30T14:23:30.611" v="86" actId="14100"/>
      <pc:docMkLst>
        <pc:docMk/>
      </pc:docMkLst>
      <pc:sldChg chg="modSp mod">
        <pc:chgData name="Richard Chua" userId="5f274f3cefdcd092" providerId="LiveId" clId="{05337E2A-6507-490A-95D5-6521CD77A756}" dt="2024-07-30T14:19:10.723" v="23" actId="14100"/>
        <pc:sldMkLst>
          <pc:docMk/>
          <pc:sldMk cId="0" sldId="259"/>
        </pc:sldMkLst>
        <pc:spChg chg="mod">
          <ac:chgData name="Richard Chua" userId="5f274f3cefdcd092" providerId="LiveId" clId="{05337E2A-6507-490A-95D5-6521CD77A756}" dt="2024-07-30T14:19:10.723" v="23" actId="14100"/>
          <ac:spMkLst>
            <pc:docMk/>
            <pc:sldMk cId="0" sldId="259"/>
            <ac:spMk id="2" creationId="{00000000-0000-0000-0000-000000000000}"/>
          </ac:spMkLst>
        </pc:spChg>
      </pc:sldChg>
      <pc:sldChg chg="modSp mod">
        <pc:chgData name="Richard Chua" userId="5f274f3cefdcd092" providerId="LiveId" clId="{05337E2A-6507-490A-95D5-6521CD77A756}" dt="2024-07-30T14:19:22.209" v="25" actId="14100"/>
        <pc:sldMkLst>
          <pc:docMk/>
          <pc:sldMk cId="0" sldId="260"/>
        </pc:sldMkLst>
        <pc:spChg chg="mod">
          <ac:chgData name="Richard Chua" userId="5f274f3cefdcd092" providerId="LiveId" clId="{05337E2A-6507-490A-95D5-6521CD77A756}" dt="2024-07-30T14:19:22.209" v="25" actId="14100"/>
          <ac:spMkLst>
            <pc:docMk/>
            <pc:sldMk cId="0" sldId="260"/>
            <ac:spMk id="2" creationId="{00000000-0000-0000-0000-000000000000}"/>
          </ac:spMkLst>
        </pc:spChg>
      </pc:sldChg>
      <pc:sldChg chg="modSp mod">
        <pc:chgData name="Richard Chua" userId="5f274f3cefdcd092" providerId="LiveId" clId="{05337E2A-6507-490A-95D5-6521CD77A756}" dt="2024-07-30T14:19:34.783" v="26" actId="255"/>
        <pc:sldMkLst>
          <pc:docMk/>
          <pc:sldMk cId="0" sldId="263"/>
        </pc:sldMkLst>
        <pc:spChg chg="mod">
          <ac:chgData name="Richard Chua" userId="5f274f3cefdcd092" providerId="LiveId" clId="{05337E2A-6507-490A-95D5-6521CD77A756}" dt="2024-07-30T14:19:34.783" v="26" actId="255"/>
          <ac:spMkLst>
            <pc:docMk/>
            <pc:sldMk cId="0" sldId="263"/>
            <ac:spMk id="2" creationId="{00000000-0000-0000-0000-000000000000}"/>
          </ac:spMkLst>
        </pc:spChg>
      </pc:sldChg>
      <pc:sldChg chg="modSp mod">
        <pc:chgData name="Richard Chua" userId="5f274f3cefdcd092" providerId="LiveId" clId="{05337E2A-6507-490A-95D5-6521CD77A756}" dt="2024-07-30T14:19:49.224" v="27" actId="255"/>
        <pc:sldMkLst>
          <pc:docMk/>
          <pc:sldMk cId="0" sldId="264"/>
        </pc:sldMkLst>
        <pc:spChg chg="mod">
          <ac:chgData name="Richard Chua" userId="5f274f3cefdcd092" providerId="LiveId" clId="{05337E2A-6507-490A-95D5-6521CD77A756}" dt="2024-07-30T14:19:49.224" v="27" actId="255"/>
          <ac:spMkLst>
            <pc:docMk/>
            <pc:sldMk cId="0" sldId="264"/>
            <ac:spMk id="3" creationId="{00000000-0000-0000-0000-000000000000}"/>
          </ac:spMkLst>
        </pc:spChg>
      </pc:sldChg>
      <pc:sldChg chg="modSp mod">
        <pc:chgData name="Richard Chua" userId="5f274f3cefdcd092" providerId="LiveId" clId="{05337E2A-6507-490A-95D5-6521CD77A756}" dt="2024-07-30T14:19:57.015" v="28" actId="255"/>
        <pc:sldMkLst>
          <pc:docMk/>
          <pc:sldMk cId="0" sldId="265"/>
        </pc:sldMkLst>
        <pc:spChg chg="mod">
          <ac:chgData name="Richard Chua" userId="5f274f3cefdcd092" providerId="LiveId" clId="{05337E2A-6507-490A-95D5-6521CD77A756}" dt="2024-07-30T14:19:57.015" v="28" actId="255"/>
          <ac:spMkLst>
            <pc:docMk/>
            <pc:sldMk cId="0" sldId="265"/>
            <ac:spMk id="4" creationId="{00000000-0000-0000-0000-000000000000}"/>
          </ac:spMkLst>
        </pc:spChg>
      </pc:sldChg>
      <pc:sldChg chg="modSp mod">
        <pc:chgData name="Richard Chua" userId="5f274f3cefdcd092" providerId="LiveId" clId="{05337E2A-6507-490A-95D5-6521CD77A756}" dt="2024-07-30T14:20:06.104" v="29" actId="255"/>
        <pc:sldMkLst>
          <pc:docMk/>
          <pc:sldMk cId="0" sldId="266"/>
        </pc:sldMkLst>
        <pc:spChg chg="mod">
          <ac:chgData name="Richard Chua" userId="5f274f3cefdcd092" providerId="LiveId" clId="{05337E2A-6507-490A-95D5-6521CD77A756}" dt="2024-07-30T14:20:06.104" v="29" actId="255"/>
          <ac:spMkLst>
            <pc:docMk/>
            <pc:sldMk cId="0" sldId="266"/>
            <ac:spMk id="3" creationId="{00000000-0000-0000-0000-000000000000}"/>
          </ac:spMkLst>
        </pc:spChg>
      </pc:sldChg>
      <pc:sldChg chg="modSp mod">
        <pc:chgData name="Richard Chua" userId="5f274f3cefdcd092" providerId="LiveId" clId="{05337E2A-6507-490A-95D5-6521CD77A756}" dt="2024-07-30T14:20:20.812" v="31" actId="14100"/>
        <pc:sldMkLst>
          <pc:docMk/>
          <pc:sldMk cId="0" sldId="267"/>
        </pc:sldMkLst>
        <pc:spChg chg="mod">
          <ac:chgData name="Richard Chua" userId="5f274f3cefdcd092" providerId="LiveId" clId="{05337E2A-6507-490A-95D5-6521CD77A756}" dt="2024-07-30T14:20:20.812" v="31" actId="14100"/>
          <ac:spMkLst>
            <pc:docMk/>
            <pc:sldMk cId="0" sldId="267"/>
            <ac:spMk id="8" creationId="{00000000-0000-0000-0000-000000000000}"/>
          </ac:spMkLst>
        </pc:spChg>
        <pc:spChg chg="mod">
          <ac:chgData name="Richard Chua" userId="5f274f3cefdcd092" providerId="LiveId" clId="{05337E2A-6507-490A-95D5-6521CD77A756}" dt="2024-07-30T14:20:16.894" v="30" actId="255"/>
          <ac:spMkLst>
            <pc:docMk/>
            <pc:sldMk cId="0" sldId="267"/>
            <ac:spMk id="9" creationId="{00000000-0000-0000-0000-000000000000}"/>
          </ac:spMkLst>
        </pc:spChg>
      </pc:sldChg>
      <pc:sldChg chg="modSp mod">
        <pc:chgData name="Richard Chua" userId="5f274f3cefdcd092" providerId="LiveId" clId="{05337E2A-6507-490A-95D5-6521CD77A756}" dt="2024-07-30T14:20:31.113" v="33" actId="14100"/>
        <pc:sldMkLst>
          <pc:docMk/>
          <pc:sldMk cId="0" sldId="268"/>
        </pc:sldMkLst>
        <pc:spChg chg="mod">
          <ac:chgData name="Richard Chua" userId="5f274f3cefdcd092" providerId="LiveId" clId="{05337E2A-6507-490A-95D5-6521CD77A756}" dt="2024-07-30T14:20:31.113" v="33" actId="14100"/>
          <ac:spMkLst>
            <pc:docMk/>
            <pc:sldMk cId="0" sldId="268"/>
            <ac:spMk id="2" creationId="{00000000-0000-0000-0000-000000000000}"/>
          </ac:spMkLst>
        </pc:spChg>
      </pc:sldChg>
      <pc:sldChg chg="modSp mod">
        <pc:chgData name="Richard Chua" userId="5f274f3cefdcd092" providerId="LiveId" clId="{05337E2A-6507-490A-95D5-6521CD77A756}" dt="2024-07-30T14:20:37.209" v="34" actId="14100"/>
        <pc:sldMkLst>
          <pc:docMk/>
          <pc:sldMk cId="0" sldId="269"/>
        </pc:sldMkLst>
        <pc:spChg chg="mod">
          <ac:chgData name="Richard Chua" userId="5f274f3cefdcd092" providerId="LiveId" clId="{05337E2A-6507-490A-95D5-6521CD77A756}" dt="2024-07-30T14:20:37.209" v="34" actId="14100"/>
          <ac:spMkLst>
            <pc:docMk/>
            <pc:sldMk cId="0" sldId="269"/>
            <ac:spMk id="2" creationId="{00000000-0000-0000-0000-000000000000}"/>
          </ac:spMkLst>
        </pc:spChg>
      </pc:sldChg>
      <pc:sldChg chg="modSp mod">
        <pc:chgData name="Richard Chua" userId="5f274f3cefdcd092" providerId="LiveId" clId="{05337E2A-6507-490A-95D5-6521CD77A756}" dt="2024-07-30T14:17:42.989" v="1" actId="255"/>
        <pc:sldMkLst>
          <pc:docMk/>
          <pc:sldMk cId="0" sldId="520"/>
        </pc:sldMkLst>
        <pc:spChg chg="mod">
          <ac:chgData name="Richard Chua" userId="5f274f3cefdcd092" providerId="LiveId" clId="{05337E2A-6507-490A-95D5-6521CD77A756}" dt="2024-07-30T14:17:42.989" v="1" actId="255"/>
          <ac:spMkLst>
            <pc:docMk/>
            <pc:sldMk cId="0" sldId="520"/>
            <ac:spMk id="19459" creationId="{90509A2E-207C-55E9-FA9D-23B3931D43D0}"/>
          </ac:spMkLst>
        </pc:spChg>
      </pc:sldChg>
      <pc:sldChg chg="modSp mod">
        <pc:chgData name="Richard Chua" userId="5f274f3cefdcd092" providerId="LiveId" clId="{05337E2A-6507-490A-95D5-6521CD77A756}" dt="2024-07-30T14:18:05.826" v="5" actId="14100"/>
        <pc:sldMkLst>
          <pc:docMk/>
          <pc:sldMk cId="0" sldId="522"/>
        </pc:sldMkLst>
        <pc:spChg chg="mod">
          <ac:chgData name="Richard Chua" userId="5f274f3cefdcd092" providerId="LiveId" clId="{05337E2A-6507-490A-95D5-6521CD77A756}" dt="2024-07-30T14:18:05.826" v="5" actId="14100"/>
          <ac:spMkLst>
            <pc:docMk/>
            <pc:sldMk cId="0" sldId="522"/>
            <ac:spMk id="21507" creationId="{65776F3A-9546-FE0D-882A-C1510E7DC199}"/>
          </ac:spMkLst>
        </pc:spChg>
      </pc:sldChg>
      <pc:sldChg chg="modSp mod">
        <pc:chgData name="Richard Chua" userId="5f274f3cefdcd092" providerId="LiveId" clId="{05337E2A-6507-490A-95D5-6521CD77A756}" dt="2024-07-30T14:19:03.330" v="22" actId="14100"/>
        <pc:sldMkLst>
          <pc:docMk/>
          <pc:sldMk cId="0" sldId="536"/>
        </pc:sldMkLst>
        <pc:spChg chg="mod">
          <ac:chgData name="Richard Chua" userId="5f274f3cefdcd092" providerId="LiveId" clId="{05337E2A-6507-490A-95D5-6521CD77A756}" dt="2024-07-30T14:18:42.018" v="17" actId="14100"/>
          <ac:spMkLst>
            <pc:docMk/>
            <pc:sldMk cId="0" sldId="536"/>
            <ac:spMk id="49154" creationId="{AEC01F16-866A-C860-6DFC-286C3C36B93A}"/>
          </ac:spMkLst>
        </pc:spChg>
        <pc:spChg chg="mod">
          <ac:chgData name="Richard Chua" userId="5f274f3cefdcd092" providerId="LiveId" clId="{05337E2A-6507-490A-95D5-6521CD77A756}" dt="2024-07-30T14:19:03.330" v="22" actId="14100"/>
          <ac:spMkLst>
            <pc:docMk/>
            <pc:sldMk cId="0" sldId="536"/>
            <ac:spMk id="49155" creationId="{573BBFFD-2F4B-5673-777E-4CBBDDA0F164}"/>
          </ac:spMkLst>
        </pc:spChg>
      </pc:sldChg>
      <pc:sldChg chg="modSp mod">
        <pc:chgData name="Richard Chua" userId="5f274f3cefdcd092" providerId="LiveId" clId="{05337E2A-6507-490A-95D5-6521CD77A756}" dt="2024-07-30T14:23:30.611" v="86" actId="14100"/>
        <pc:sldMkLst>
          <pc:docMk/>
          <pc:sldMk cId="0" sldId="550"/>
        </pc:sldMkLst>
        <pc:spChg chg="mod">
          <ac:chgData name="Richard Chua" userId="5f274f3cefdcd092" providerId="LiveId" clId="{05337E2A-6507-490A-95D5-6521CD77A756}" dt="2024-07-30T14:23:30.611" v="86" actId="14100"/>
          <ac:spMkLst>
            <pc:docMk/>
            <pc:sldMk cId="0" sldId="550"/>
            <ac:spMk id="70659" creationId="{EE9598B5-20A9-2F24-62CE-FA8B73B99818}"/>
          </ac:spMkLst>
        </pc:spChg>
      </pc:sldChg>
      <pc:sldChg chg="modSp mod">
        <pc:chgData name="Richard Chua" userId="5f274f3cefdcd092" providerId="LiveId" clId="{05337E2A-6507-490A-95D5-6521CD77A756}" dt="2024-07-30T14:23:11.043" v="81" actId="27636"/>
        <pc:sldMkLst>
          <pc:docMk/>
          <pc:sldMk cId="0" sldId="552"/>
        </pc:sldMkLst>
        <pc:spChg chg="mod">
          <ac:chgData name="Richard Chua" userId="5f274f3cefdcd092" providerId="LiveId" clId="{05337E2A-6507-490A-95D5-6521CD77A756}" dt="2024-07-30T14:23:11.043" v="81" actId="27636"/>
          <ac:spMkLst>
            <pc:docMk/>
            <pc:sldMk cId="0" sldId="552"/>
            <ac:spMk id="68611" creationId="{255A0A25-6C9E-68EA-09F5-278D5800A7BC}"/>
          </ac:spMkLst>
        </pc:spChg>
      </pc:sldChg>
      <pc:sldChg chg="modSp mod">
        <pc:chgData name="Richard Chua" userId="5f274f3cefdcd092" providerId="LiveId" clId="{05337E2A-6507-490A-95D5-6521CD77A756}" dt="2024-07-30T14:18:30.114" v="14" actId="14100"/>
        <pc:sldMkLst>
          <pc:docMk/>
          <pc:sldMk cId="0" sldId="554"/>
        </pc:sldMkLst>
        <pc:spChg chg="mod">
          <ac:chgData name="Richard Chua" userId="5f274f3cefdcd092" providerId="LiveId" clId="{05337E2A-6507-490A-95D5-6521CD77A756}" dt="2024-07-30T14:18:18.424" v="8" actId="14100"/>
          <ac:spMkLst>
            <pc:docMk/>
            <pc:sldMk cId="0" sldId="554"/>
            <ac:spMk id="2" creationId="{B814ACE7-E082-528C-4C77-BC695503B164}"/>
          </ac:spMkLst>
        </pc:spChg>
        <pc:spChg chg="mod">
          <ac:chgData name="Richard Chua" userId="5f274f3cefdcd092" providerId="LiveId" clId="{05337E2A-6507-490A-95D5-6521CD77A756}" dt="2024-07-30T14:18:30.114" v="14" actId="14100"/>
          <ac:spMkLst>
            <pc:docMk/>
            <pc:sldMk cId="0" sldId="554"/>
            <ac:spMk id="26627" creationId="{60EC8540-2547-1D67-C363-971BF7696C1B}"/>
          </ac:spMkLst>
        </pc:spChg>
      </pc:sldChg>
      <pc:sldChg chg="modSp mod">
        <pc:chgData name="Richard Chua" userId="5f274f3cefdcd092" providerId="LiveId" clId="{05337E2A-6507-490A-95D5-6521CD77A756}" dt="2024-07-30T14:20:50.536" v="36" actId="255"/>
        <pc:sldMkLst>
          <pc:docMk/>
          <pc:sldMk cId="0" sldId="558"/>
        </pc:sldMkLst>
        <pc:spChg chg="mod">
          <ac:chgData name="Richard Chua" userId="5f274f3cefdcd092" providerId="LiveId" clId="{05337E2A-6507-490A-95D5-6521CD77A756}" dt="2024-07-30T14:20:41.907" v="35" actId="14100"/>
          <ac:spMkLst>
            <pc:docMk/>
            <pc:sldMk cId="0" sldId="558"/>
            <ac:spMk id="54274" creationId="{BB26F534-9634-35C9-B6BD-9AB07B749CD0}"/>
          </ac:spMkLst>
        </pc:spChg>
        <pc:spChg chg="mod">
          <ac:chgData name="Richard Chua" userId="5f274f3cefdcd092" providerId="LiveId" clId="{05337E2A-6507-490A-95D5-6521CD77A756}" dt="2024-07-30T14:20:50.536" v="36" actId="255"/>
          <ac:spMkLst>
            <pc:docMk/>
            <pc:sldMk cId="0" sldId="558"/>
            <ac:spMk id="54275" creationId="{BC93B9A5-F334-A190-480E-2C5B60232DF2}"/>
          </ac:spMkLst>
        </pc:spChg>
      </pc:sldChg>
      <pc:sldChg chg="modSp mod">
        <pc:chgData name="Richard Chua" userId="5f274f3cefdcd092" providerId="LiveId" clId="{05337E2A-6507-490A-95D5-6521CD77A756}" dt="2024-07-30T14:21:10.921" v="40" actId="14100"/>
        <pc:sldMkLst>
          <pc:docMk/>
          <pc:sldMk cId="0" sldId="563"/>
        </pc:sldMkLst>
        <pc:spChg chg="mod">
          <ac:chgData name="Richard Chua" userId="5f274f3cefdcd092" providerId="LiveId" clId="{05337E2A-6507-490A-95D5-6521CD77A756}" dt="2024-07-30T14:21:10.921" v="40" actId="14100"/>
          <ac:spMkLst>
            <pc:docMk/>
            <pc:sldMk cId="0" sldId="563"/>
            <ac:spMk id="61443" creationId="{34D2FE2B-4FE6-7A34-33B2-9A8875F697ED}"/>
          </ac:spMkLst>
        </pc:spChg>
      </pc:sldChg>
      <pc:sldChg chg="modSp mod">
        <pc:chgData name="Richard Chua" userId="5f274f3cefdcd092" providerId="LiveId" clId="{05337E2A-6507-490A-95D5-6521CD77A756}" dt="2024-07-30T14:21:29.330" v="44" actId="14100"/>
        <pc:sldMkLst>
          <pc:docMk/>
          <pc:sldMk cId="0" sldId="564"/>
        </pc:sldMkLst>
        <pc:spChg chg="mod">
          <ac:chgData name="Richard Chua" userId="5f274f3cefdcd092" providerId="LiveId" clId="{05337E2A-6507-490A-95D5-6521CD77A756}" dt="2024-07-30T14:21:29.330" v="44" actId="14100"/>
          <ac:spMkLst>
            <pc:docMk/>
            <pc:sldMk cId="0" sldId="564"/>
            <ac:spMk id="62467" creationId="{B53BCCF7-C318-D0EE-67C7-91D9CF481CD5}"/>
          </ac:spMkLst>
        </pc:spChg>
      </pc:sldChg>
      <pc:sldChg chg="modSp mod">
        <pc:chgData name="Richard Chua" userId="5f274f3cefdcd092" providerId="LiveId" clId="{05337E2A-6507-490A-95D5-6521CD77A756}" dt="2024-07-30T14:21:43.941" v="50" actId="27636"/>
        <pc:sldMkLst>
          <pc:docMk/>
          <pc:sldMk cId="0" sldId="565"/>
        </pc:sldMkLst>
        <pc:spChg chg="mod">
          <ac:chgData name="Richard Chua" userId="5f274f3cefdcd092" providerId="LiveId" clId="{05337E2A-6507-490A-95D5-6521CD77A756}" dt="2024-07-30T14:21:43.941" v="50" actId="27636"/>
          <ac:spMkLst>
            <pc:docMk/>
            <pc:sldMk cId="0" sldId="565"/>
            <ac:spMk id="63491" creationId="{124BA777-DBCE-1810-3D67-F5BADA0D66EA}"/>
          </ac:spMkLst>
        </pc:spChg>
      </pc:sldChg>
      <pc:sldChg chg="modSp mod">
        <pc:chgData name="Richard Chua" userId="5f274f3cefdcd092" providerId="LiveId" clId="{05337E2A-6507-490A-95D5-6521CD77A756}" dt="2024-07-30T14:22:11.499" v="56" actId="14100"/>
        <pc:sldMkLst>
          <pc:docMk/>
          <pc:sldMk cId="0" sldId="574"/>
        </pc:sldMkLst>
        <pc:spChg chg="mod">
          <ac:chgData name="Richard Chua" userId="5f274f3cefdcd092" providerId="LiveId" clId="{05337E2A-6507-490A-95D5-6521CD77A756}" dt="2024-07-30T14:21:51.586" v="52" actId="14100"/>
          <ac:spMkLst>
            <pc:docMk/>
            <pc:sldMk cId="0" sldId="574"/>
            <ac:spMk id="2" creationId="{0E8000A6-8B97-00B0-27CE-ECE82C138B1B}"/>
          </ac:spMkLst>
        </pc:spChg>
        <pc:spChg chg="mod">
          <ac:chgData name="Richard Chua" userId="5f274f3cefdcd092" providerId="LiveId" clId="{05337E2A-6507-490A-95D5-6521CD77A756}" dt="2024-07-30T14:22:11.499" v="56" actId="14100"/>
          <ac:spMkLst>
            <pc:docMk/>
            <pc:sldMk cId="0" sldId="574"/>
            <ac:spMk id="64516" creationId="{6E323685-EADE-2967-146D-21810CCD3017}"/>
          </ac:spMkLst>
        </pc:spChg>
      </pc:sldChg>
      <pc:sldChg chg="modSp mod">
        <pc:chgData name="Richard Chua" userId="5f274f3cefdcd092" providerId="LiveId" clId="{05337E2A-6507-490A-95D5-6521CD77A756}" dt="2024-07-30T14:22:46.095" v="73" actId="27636"/>
        <pc:sldMkLst>
          <pc:docMk/>
          <pc:sldMk cId="0" sldId="575"/>
        </pc:sldMkLst>
        <pc:spChg chg="mod">
          <ac:chgData name="Richard Chua" userId="5f274f3cefdcd092" providerId="LiveId" clId="{05337E2A-6507-490A-95D5-6521CD77A756}" dt="2024-07-30T14:22:28.210" v="62" actId="20577"/>
          <ac:spMkLst>
            <pc:docMk/>
            <pc:sldMk cId="0" sldId="575"/>
            <ac:spMk id="2" creationId="{5C6C79F7-01AD-D0FE-8719-C2F4A60F27A5}"/>
          </ac:spMkLst>
        </pc:spChg>
        <pc:spChg chg="mod">
          <ac:chgData name="Richard Chua" userId="5f274f3cefdcd092" providerId="LiveId" clId="{05337E2A-6507-490A-95D5-6521CD77A756}" dt="2024-07-30T14:22:46.095" v="73" actId="27636"/>
          <ac:spMkLst>
            <pc:docMk/>
            <pc:sldMk cId="0" sldId="575"/>
            <ac:spMk id="66563" creationId="{4C4F14A9-01A1-0B1E-C0F7-71FCF5CA6A29}"/>
          </ac:spMkLst>
        </pc:spChg>
      </pc:sldChg>
    </pc:docChg>
  </pc:docChgLst>
  <pc:docChgLst>
    <pc:chgData name="Richard Chua" userId="5f274f3cefdcd092" providerId="LiveId" clId="{A6BDC109-9C15-4F15-9A50-1CB9B4DDBE9D}"/>
    <pc:docChg chg="undo redo custSel addSld delSld modSld">
      <pc:chgData name="Richard Chua" userId="5f274f3cefdcd092" providerId="LiveId" clId="{A6BDC109-9C15-4F15-9A50-1CB9B4DDBE9D}" dt="2024-07-29T17:17:49.483" v="226" actId="1076"/>
      <pc:docMkLst>
        <pc:docMk/>
      </pc:docMkLst>
      <pc:sldChg chg="modSp mod">
        <pc:chgData name="Richard Chua" userId="5f274f3cefdcd092" providerId="LiveId" clId="{A6BDC109-9C15-4F15-9A50-1CB9B4DDBE9D}" dt="2024-07-29T16:44:36.142" v="59" actId="6549"/>
        <pc:sldMkLst>
          <pc:docMk/>
          <pc:sldMk cId="0" sldId="256"/>
        </pc:sldMkLst>
        <pc:spChg chg="mod">
          <ac:chgData name="Richard Chua" userId="5f274f3cefdcd092" providerId="LiveId" clId="{A6BDC109-9C15-4F15-9A50-1CB9B4DDBE9D}" dt="2024-07-29T16:44:36.142" v="59" actId="6549"/>
          <ac:spMkLst>
            <pc:docMk/>
            <pc:sldMk cId="0" sldId="256"/>
            <ac:spMk id="3" creationId="{00000000-0000-0000-0000-000000000000}"/>
          </ac:spMkLst>
        </pc:spChg>
      </pc:sldChg>
      <pc:sldChg chg="modSp mod">
        <pc:chgData name="Richard Chua" userId="5f274f3cefdcd092" providerId="LiveId" clId="{A6BDC109-9C15-4F15-9A50-1CB9B4DDBE9D}" dt="2024-07-29T17:11:27.611" v="188" actId="14100"/>
        <pc:sldMkLst>
          <pc:docMk/>
          <pc:sldMk cId="0" sldId="261"/>
        </pc:sldMkLst>
        <pc:spChg chg="mod">
          <ac:chgData name="Richard Chua" userId="5f274f3cefdcd092" providerId="LiveId" clId="{A6BDC109-9C15-4F15-9A50-1CB9B4DDBE9D}" dt="2024-07-29T17:11:27.611" v="188" actId="14100"/>
          <ac:spMkLst>
            <pc:docMk/>
            <pc:sldMk cId="0" sldId="261"/>
            <ac:spMk id="2" creationId="{00000000-0000-0000-0000-000000000000}"/>
          </ac:spMkLst>
        </pc:spChg>
      </pc:sldChg>
      <pc:sldChg chg="modSp mod">
        <pc:chgData name="Richard Chua" userId="5f274f3cefdcd092" providerId="LiveId" clId="{A6BDC109-9C15-4F15-9A50-1CB9B4DDBE9D}" dt="2024-07-29T17:12:29.779" v="190" actId="14100"/>
        <pc:sldMkLst>
          <pc:docMk/>
          <pc:sldMk cId="0" sldId="262"/>
        </pc:sldMkLst>
        <pc:spChg chg="mod">
          <ac:chgData name="Richard Chua" userId="5f274f3cefdcd092" providerId="LiveId" clId="{A6BDC109-9C15-4F15-9A50-1CB9B4DDBE9D}" dt="2024-07-29T17:12:29.779" v="190" actId="14100"/>
          <ac:spMkLst>
            <pc:docMk/>
            <pc:sldMk cId="0" sldId="262"/>
            <ac:spMk id="2" creationId="{00000000-0000-0000-0000-000000000000}"/>
          </ac:spMkLst>
        </pc:spChg>
      </pc:sldChg>
      <pc:sldChg chg="modSp del mod">
        <pc:chgData name="Richard Chua" userId="5f274f3cefdcd092" providerId="LiveId" clId="{A6BDC109-9C15-4F15-9A50-1CB9B4DDBE9D}" dt="2024-07-29T16:45:21.196" v="83" actId="47"/>
        <pc:sldMkLst>
          <pc:docMk/>
          <pc:sldMk cId="0" sldId="282"/>
        </pc:sldMkLst>
        <pc:spChg chg="mod">
          <ac:chgData name="Richard Chua" userId="5f274f3cefdcd092" providerId="LiveId" clId="{A6BDC109-9C15-4F15-9A50-1CB9B4DDBE9D}" dt="2024-07-29T16:44:45.900" v="60" actId="6549"/>
          <ac:spMkLst>
            <pc:docMk/>
            <pc:sldMk cId="0" sldId="282"/>
            <ac:spMk id="8" creationId="{00000000-0000-0000-0000-000000000000}"/>
          </ac:spMkLst>
        </pc:spChg>
      </pc:sldChg>
      <pc:sldChg chg="modSp del mod">
        <pc:chgData name="Richard Chua" userId="5f274f3cefdcd092" providerId="LiveId" clId="{A6BDC109-9C15-4F15-9A50-1CB9B4DDBE9D}" dt="2024-07-29T16:46:01.582" v="91" actId="47"/>
        <pc:sldMkLst>
          <pc:docMk/>
          <pc:sldMk cId="0" sldId="292"/>
        </pc:sldMkLst>
        <pc:spChg chg="mod">
          <ac:chgData name="Richard Chua" userId="5f274f3cefdcd092" providerId="LiveId" clId="{A6BDC109-9C15-4F15-9A50-1CB9B4DDBE9D}" dt="2024-07-29T16:45:48.245" v="84" actId="6549"/>
          <ac:spMkLst>
            <pc:docMk/>
            <pc:sldMk cId="0" sldId="292"/>
            <ac:spMk id="3" creationId="{00000000-0000-0000-0000-000000000000}"/>
          </ac:spMkLst>
        </pc:spChg>
      </pc:sldChg>
      <pc:sldChg chg="modSp del mod">
        <pc:chgData name="Richard Chua" userId="5f274f3cefdcd092" providerId="LiveId" clId="{A6BDC109-9C15-4F15-9A50-1CB9B4DDBE9D}" dt="2024-07-29T16:46:39.087" v="96" actId="47"/>
        <pc:sldMkLst>
          <pc:docMk/>
          <pc:sldMk cId="0" sldId="293"/>
        </pc:sldMkLst>
        <pc:spChg chg="mod">
          <ac:chgData name="Richard Chua" userId="5f274f3cefdcd092" providerId="LiveId" clId="{A6BDC109-9C15-4F15-9A50-1CB9B4DDBE9D}" dt="2024-07-29T16:46:33.457" v="93" actId="6549"/>
          <ac:spMkLst>
            <pc:docMk/>
            <pc:sldMk cId="0" sldId="293"/>
            <ac:spMk id="3" creationId="{00000000-0000-0000-0000-000000000000}"/>
          </ac:spMkLst>
        </pc:spChg>
      </pc:sldChg>
      <pc:sldChg chg="del">
        <pc:chgData name="Richard Chua" userId="5f274f3cefdcd092" providerId="LiveId" clId="{A6BDC109-9C15-4F15-9A50-1CB9B4DDBE9D}" dt="2024-07-29T16:50:39.863" v="121" actId="47"/>
        <pc:sldMkLst>
          <pc:docMk/>
          <pc:sldMk cId="0" sldId="294"/>
        </pc:sldMkLst>
      </pc:sldChg>
      <pc:sldChg chg="del">
        <pc:chgData name="Richard Chua" userId="5f274f3cefdcd092" providerId="LiveId" clId="{A6BDC109-9C15-4F15-9A50-1CB9B4DDBE9D}" dt="2024-07-29T16:50:59.469" v="122" actId="47"/>
        <pc:sldMkLst>
          <pc:docMk/>
          <pc:sldMk cId="0" sldId="296"/>
        </pc:sldMkLst>
      </pc:sldChg>
      <pc:sldChg chg="del">
        <pc:chgData name="Richard Chua" userId="5f274f3cefdcd092" providerId="LiveId" clId="{A6BDC109-9C15-4F15-9A50-1CB9B4DDBE9D}" dt="2024-07-29T16:52:11.443" v="135" actId="47"/>
        <pc:sldMkLst>
          <pc:docMk/>
          <pc:sldMk cId="0" sldId="298"/>
        </pc:sldMkLst>
      </pc:sldChg>
      <pc:sldChg chg="modSp del mod">
        <pc:chgData name="Richard Chua" userId="5f274f3cefdcd092" providerId="LiveId" clId="{A6BDC109-9C15-4F15-9A50-1CB9B4DDBE9D}" dt="2024-07-29T16:52:41.688" v="142" actId="47"/>
        <pc:sldMkLst>
          <pc:docMk/>
          <pc:sldMk cId="0" sldId="303"/>
        </pc:sldMkLst>
        <pc:spChg chg="mod">
          <ac:chgData name="Richard Chua" userId="5f274f3cefdcd092" providerId="LiveId" clId="{A6BDC109-9C15-4F15-9A50-1CB9B4DDBE9D}" dt="2024-07-29T16:44:48.754" v="65" actId="27636"/>
          <ac:spMkLst>
            <pc:docMk/>
            <pc:sldMk cId="0" sldId="303"/>
            <ac:spMk id="2" creationId="{00000000-0000-0000-0000-000000000000}"/>
          </ac:spMkLst>
        </pc:spChg>
        <pc:spChg chg="mod">
          <ac:chgData name="Richard Chua" userId="5f274f3cefdcd092" providerId="LiveId" clId="{A6BDC109-9C15-4F15-9A50-1CB9B4DDBE9D}" dt="2024-07-29T16:44:48.765" v="66" actId="27636"/>
          <ac:spMkLst>
            <pc:docMk/>
            <pc:sldMk cId="0" sldId="303"/>
            <ac:spMk id="52227" creationId="{00000000-0000-0000-0000-000000000000}"/>
          </ac:spMkLst>
        </pc:spChg>
      </pc:sldChg>
      <pc:sldChg chg="del">
        <pc:chgData name="Richard Chua" userId="5f274f3cefdcd092" providerId="LiveId" clId="{A6BDC109-9C15-4F15-9A50-1CB9B4DDBE9D}" dt="2024-07-29T16:52:44.479" v="143" actId="47"/>
        <pc:sldMkLst>
          <pc:docMk/>
          <pc:sldMk cId="0" sldId="305"/>
        </pc:sldMkLst>
      </pc:sldChg>
      <pc:sldChg chg="modSp del mod">
        <pc:chgData name="Richard Chua" userId="5f274f3cefdcd092" providerId="LiveId" clId="{A6BDC109-9C15-4F15-9A50-1CB9B4DDBE9D}" dt="2024-07-29T16:52:49.035" v="145" actId="47"/>
        <pc:sldMkLst>
          <pc:docMk/>
          <pc:sldMk cId="0" sldId="307"/>
        </pc:sldMkLst>
        <pc:spChg chg="mod">
          <ac:chgData name="Richard Chua" userId="5f274f3cefdcd092" providerId="LiveId" clId="{A6BDC109-9C15-4F15-9A50-1CB9B4DDBE9D}" dt="2024-07-29T16:44:48.795" v="68" actId="27636"/>
          <ac:spMkLst>
            <pc:docMk/>
            <pc:sldMk cId="0" sldId="307"/>
            <ac:spMk id="53251" creationId="{00000000-0000-0000-0000-000000000000}"/>
          </ac:spMkLst>
        </pc:spChg>
      </pc:sldChg>
      <pc:sldChg chg="modSp del mod">
        <pc:chgData name="Richard Chua" userId="5f274f3cefdcd092" providerId="LiveId" clId="{A6BDC109-9C15-4F15-9A50-1CB9B4DDBE9D}" dt="2024-07-29T16:52:52.150" v="147" actId="47"/>
        <pc:sldMkLst>
          <pc:docMk/>
          <pc:sldMk cId="0" sldId="309"/>
        </pc:sldMkLst>
        <pc:spChg chg="mod">
          <ac:chgData name="Richard Chua" userId="5f274f3cefdcd092" providerId="LiveId" clId="{A6BDC109-9C15-4F15-9A50-1CB9B4DDBE9D}" dt="2024-07-29T16:44:48.816" v="70" actId="27636"/>
          <ac:spMkLst>
            <pc:docMk/>
            <pc:sldMk cId="0" sldId="309"/>
            <ac:spMk id="54274" creationId="{00000000-0000-0000-0000-000000000000}"/>
          </ac:spMkLst>
        </pc:spChg>
        <pc:spChg chg="mod">
          <ac:chgData name="Richard Chua" userId="5f274f3cefdcd092" providerId="LiveId" clId="{A6BDC109-9C15-4F15-9A50-1CB9B4DDBE9D}" dt="2024-07-29T16:44:48.820" v="71" actId="27636"/>
          <ac:spMkLst>
            <pc:docMk/>
            <pc:sldMk cId="0" sldId="309"/>
            <ac:spMk id="54275" creationId="{00000000-0000-0000-0000-000000000000}"/>
          </ac:spMkLst>
        </pc:spChg>
      </pc:sldChg>
      <pc:sldChg chg="del">
        <pc:chgData name="Richard Chua" userId="5f274f3cefdcd092" providerId="LiveId" clId="{A6BDC109-9C15-4F15-9A50-1CB9B4DDBE9D}" dt="2024-07-29T16:52:56.351" v="150" actId="47"/>
        <pc:sldMkLst>
          <pc:docMk/>
          <pc:sldMk cId="0" sldId="311"/>
        </pc:sldMkLst>
      </pc:sldChg>
      <pc:sldChg chg="del">
        <pc:chgData name="Richard Chua" userId="5f274f3cefdcd092" providerId="LiveId" clId="{A6BDC109-9C15-4F15-9A50-1CB9B4DDBE9D}" dt="2024-07-29T16:52:57.699" v="151" actId="47"/>
        <pc:sldMkLst>
          <pc:docMk/>
          <pc:sldMk cId="0" sldId="313"/>
        </pc:sldMkLst>
      </pc:sldChg>
      <pc:sldChg chg="modSp del mod">
        <pc:chgData name="Richard Chua" userId="5f274f3cefdcd092" providerId="LiveId" clId="{A6BDC109-9C15-4F15-9A50-1CB9B4DDBE9D}" dt="2024-07-29T16:52:50.815" v="146" actId="47"/>
        <pc:sldMkLst>
          <pc:docMk/>
          <pc:sldMk cId="0" sldId="315"/>
        </pc:sldMkLst>
        <pc:spChg chg="mod">
          <ac:chgData name="Richard Chua" userId="5f274f3cefdcd092" providerId="LiveId" clId="{A6BDC109-9C15-4F15-9A50-1CB9B4DDBE9D}" dt="2024-07-29T16:44:48.805" v="69" actId="27636"/>
          <ac:spMkLst>
            <pc:docMk/>
            <pc:sldMk cId="0" sldId="315"/>
            <ac:spMk id="3" creationId="{00000000-0000-0000-0000-000000000000}"/>
          </ac:spMkLst>
        </pc:spChg>
      </pc:sldChg>
      <pc:sldChg chg="modSp del mod">
        <pc:chgData name="Richard Chua" userId="5f274f3cefdcd092" providerId="LiveId" clId="{A6BDC109-9C15-4F15-9A50-1CB9B4DDBE9D}" dt="2024-07-29T16:52:47.758" v="144" actId="47"/>
        <pc:sldMkLst>
          <pc:docMk/>
          <pc:sldMk cId="0" sldId="317"/>
        </pc:sldMkLst>
        <pc:spChg chg="mod">
          <ac:chgData name="Richard Chua" userId="5f274f3cefdcd092" providerId="LiveId" clId="{A6BDC109-9C15-4F15-9A50-1CB9B4DDBE9D}" dt="2024-07-29T16:44:48.784" v="67" actId="27636"/>
          <ac:spMkLst>
            <pc:docMk/>
            <pc:sldMk cId="0" sldId="317"/>
            <ac:spMk id="3" creationId="{00000000-0000-0000-0000-000000000000}"/>
          </ac:spMkLst>
        </pc:spChg>
      </pc:sldChg>
      <pc:sldChg chg="modSp del mod">
        <pc:chgData name="Richard Chua" userId="5f274f3cefdcd092" providerId="LiveId" clId="{A6BDC109-9C15-4F15-9A50-1CB9B4DDBE9D}" dt="2024-07-29T16:52:53.359" v="148" actId="47"/>
        <pc:sldMkLst>
          <pc:docMk/>
          <pc:sldMk cId="0" sldId="319"/>
        </pc:sldMkLst>
        <pc:spChg chg="mod">
          <ac:chgData name="Richard Chua" userId="5f274f3cefdcd092" providerId="LiveId" clId="{A6BDC109-9C15-4F15-9A50-1CB9B4DDBE9D}" dt="2024-07-29T16:44:48.832" v="72" actId="27636"/>
          <ac:spMkLst>
            <pc:docMk/>
            <pc:sldMk cId="0" sldId="319"/>
            <ac:spMk id="2" creationId="{00000000-0000-0000-0000-000000000000}"/>
          </ac:spMkLst>
        </pc:spChg>
        <pc:spChg chg="mod">
          <ac:chgData name="Richard Chua" userId="5f274f3cefdcd092" providerId="LiveId" clId="{A6BDC109-9C15-4F15-9A50-1CB9B4DDBE9D}" dt="2024-07-29T16:44:48.839" v="73" actId="27636"/>
          <ac:spMkLst>
            <pc:docMk/>
            <pc:sldMk cId="0" sldId="319"/>
            <ac:spMk id="3" creationId="{00000000-0000-0000-0000-000000000000}"/>
          </ac:spMkLst>
        </pc:spChg>
      </pc:sldChg>
      <pc:sldChg chg="modSp add del mod">
        <pc:chgData name="Richard Chua" userId="5f274f3cefdcd092" providerId="LiveId" clId="{A6BDC109-9C15-4F15-9A50-1CB9B4DDBE9D}" dt="2024-07-29T16:49:25.277" v="115" actId="47"/>
        <pc:sldMkLst>
          <pc:docMk/>
          <pc:sldMk cId="0" sldId="322"/>
        </pc:sldMkLst>
        <pc:spChg chg="mod">
          <ac:chgData name="Richard Chua" userId="5f274f3cefdcd092" providerId="LiveId" clId="{A6BDC109-9C15-4F15-9A50-1CB9B4DDBE9D}" dt="2024-07-29T16:48:09.434" v="98" actId="27636"/>
          <ac:spMkLst>
            <pc:docMk/>
            <pc:sldMk cId="0" sldId="322"/>
            <ac:spMk id="2" creationId="{00000000-0000-0000-0000-000000000000}"/>
          </ac:spMkLst>
        </pc:spChg>
        <pc:spChg chg="mod">
          <ac:chgData name="Richard Chua" userId="5f274f3cefdcd092" providerId="LiveId" clId="{A6BDC109-9C15-4F15-9A50-1CB9B4DDBE9D}" dt="2024-07-29T16:49:19.149" v="111" actId="6549"/>
          <ac:spMkLst>
            <pc:docMk/>
            <pc:sldMk cId="0" sldId="322"/>
            <ac:spMk id="3" creationId="{00000000-0000-0000-0000-000000000000}"/>
          </ac:spMkLst>
        </pc:spChg>
      </pc:sldChg>
      <pc:sldChg chg="modSp del mod">
        <pc:chgData name="Richard Chua" userId="5f274f3cefdcd092" providerId="LiveId" clId="{A6BDC109-9C15-4F15-9A50-1CB9B4DDBE9D}" dt="2024-07-29T16:52:54.704" v="149" actId="47"/>
        <pc:sldMkLst>
          <pc:docMk/>
          <pc:sldMk cId="0" sldId="324"/>
        </pc:sldMkLst>
        <pc:spChg chg="mod">
          <ac:chgData name="Richard Chua" userId="5f274f3cefdcd092" providerId="LiveId" clId="{A6BDC109-9C15-4F15-9A50-1CB9B4DDBE9D}" dt="2024-07-29T16:44:48.853" v="74" actId="27636"/>
          <ac:spMkLst>
            <pc:docMk/>
            <pc:sldMk cId="0" sldId="324"/>
            <ac:spMk id="3" creationId="{00000000-0000-0000-0000-000000000000}"/>
          </ac:spMkLst>
        </pc:spChg>
      </pc:sldChg>
      <pc:sldChg chg="modSp add mod">
        <pc:chgData name="Richard Chua" userId="5f274f3cefdcd092" providerId="LiveId" clId="{A6BDC109-9C15-4F15-9A50-1CB9B4DDBE9D}" dt="2024-07-29T16:45:12.853" v="82" actId="6549"/>
        <pc:sldMkLst>
          <pc:docMk/>
          <pc:sldMk cId="0" sldId="520"/>
        </pc:sldMkLst>
        <pc:spChg chg="mod">
          <ac:chgData name="Richard Chua" userId="5f274f3cefdcd092" providerId="LiveId" clId="{A6BDC109-9C15-4F15-9A50-1CB9B4DDBE9D}" dt="2024-07-29T16:44:54.866" v="76" actId="14100"/>
          <ac:spMkLst>
            <pc:docMk/>
            <pc:sldMk cId="0" sldId="520"/>
            <ac:spMk id="19458" creationId="{8BB0CEDA-3948-0A5A-A281-4B1D45A6ACBA}"/>
          </ac:spMkLst>
        </pc:spChg>
        <pc:spChg chg="mod">
          <ac:chgData name="Richard Chua" userId="5f274f3cefdcd092" providerId="LiveId" clId="{A6BDC109-9C15-4F15-9A50-1CB9B4DDBE9D}" dt="2024-07-29T16:45:12.853" v="82" actId="6549"/>
          <ac:spMkLst>
            <pc:docMk/>
            <pc:sldMk cId="0" sldId="520"/>
            <ac:spMk id="19459" creationId="{90509A2E-207C-55E9-FA9D-23B3931D43D0}"/>
          </ac:spMkLst>
        </pc:spChg>
      </pc:sldChg>
      <pc:sldChg chg="modSp add mod">
        <pc:chgData name="Richard Chua" userId="5f274f3cefdcd092" providerId="LiveId" clId="{A6BDC109-9C15-4F15-9A50-1CB9B4DDBE9D}" dt="2024-07-29T16:45:56.107" v="90" actId="14100"/>
        <pc:sldMkLst>
          <pc:docMk/>
          <pc:sldMk cId="0" sldId="522"/>
        </pc:sldMkLst>
        <pc:spChg chg="mod">
          <ac:chgData name="Richard Chua" userId="5f274f3cefdcd092" providerId="LiveId" clId="{A6BDC109-9C15-4F15-9A50-1CB9B4DDBE9D}" dt="2024-07-29T16:45:56.107" v="90" actId="14100"/>
          <ac:spMkLst>
            <pc:docMk/>
            <pc:sldMk cId="0" sldId="522"/>
            <ac:spMk id="19457" creationId="{D368A615-6E51-C9CB-5BD3-FF5FD424D49E}"/>
          </ac:spMkLst>
        </pc:spChg>
        <pc:spChg chg="mod">
          <ac:chgData name="Richard Chua" userId="5f274f3cefdcd092" providerId="LiveId" clId="{A6BDC109-9C15-4F15-9A50-1CB9B4DDBE9D}" dt="2024-07-29T16:45:50.861" v="86" actId="27636"/>
          <ac:spMkLst>
            <pc:docMk/>
            <pc:sldMk cId="0" sldId="522"/>
            <ac:spMk id="21507" creationId="{65776F3A-9546-FE0D-882A-C1510E7DC199}"/>
          </ac:spMkLst>
        </pc:spChg>
      </pc:sldChg>
      <pc:sldChg chg="modSp add del mod">
        <pc:chgData name="Richard Chua" userId="5f274f3cefdcd092" providerId="LiveId" clId="{A6BDC109-9C15-4F15-9A50-1CB9B4DDBE9D}" dt="2024-07-29T16:49:20.924" v="114" actId="6549"/>
        <pc:sldMkLst>
          <pc:docMk/>
          <pc:sldMk cId="0" sldId="536"/>
        </pc:sldMkLst>
        <pc:spChg chg="mod">
          <ac:chgData name="Richard Chua" userId="5f274f3cefdcd092" providerId="LiveId" clId="{A6BDC109-9C15-4F15-9A50-1CB9B4DDBE9D}" dt="2024-07-29T16:49:20.110" v="113"/>
          <ac:spMkLst>
            <pc:docMk/>
            <pc:sldMk cId="0" sldId="536"/>
            <ac:spMk id="49154" creationId="{AEC01F16-866A-C860-6DFC-286C3C36B93A}"/>
          </ac:spMkLst>
        </pc:spChg>
        <pc:spChg chg="mod">
          <ac:chgData name="Richard Chua" userId="5f274f3cefdcd092" providerId="LiveId" clId="{A6BDC109-9C15-4F15-9A50-1CB9B4DDBE9D}" dt="2024-07-29T16:49:20.924" v="114" actId="6549"/>
          <ac:spMkLst>
            <pc:docMk/>
            <pc:sldMk cId="0" sldId="536"/>
            <ac:spMk id="49155" creationId="{573BBFFD-2F4B-5673-777E-4CBBDDA0F164}"/>
          </ac:spMkLst>
        </pc:spChg>
      </pc:sldChg>
      <pc:sldChg chg="modSp del mod">
        <pc:chgData name="Richard Chua" userId="5f274f3cefdcd092" providerId="LiveId" clId="{A6BDC109-9C15-4F15-9A50-1CB9B4DDBE9D}" dt="2024-07-29T17:15:38.277" v="191" actId="47"/>
        <pc:sldMkLst>
          <pc:docMk/>
          <pc:sldMk cId="0" sldId="537"/>
        </pc:sldMkLst>
        <pc:spChg chg="mod">
          <ac:chgData name="Richard Chua" userId="5f274f3cefdcd092" providerId="LiveId" clId="{A6BDC109-9C15-4F15-9A50-1CB9B4DDBE9D}" dt="2024-07-29T16:50:31.681" v="120" actId="27636"/>
          <ac:spMkLst>
            <pc:docMk/>
            <pc:sldMk cId="0" sldId="537"/>
            <ac:spMk id="51202" creationId="{0B7F0559-67B8-53F6-5299-91CBCC0BFDB1}"/>
          </ac:spMkLst>
        </pc:spChg>
      </pc:sldChg>
      <pc:sldChg chg="modSp mod">
        <pc:chgData name="Richard Chua" userId="5f274f3cefdcd092" providerId="LiveId" clId="{A6BDC109-9C15-4F15-9A50-1CB9B4DDBE9D}" dt="2024-07-29T16:56:25.866" v="186" actId="27636"/>
        <pc:sldMkLst>
          <pc:docMk/>
          <pc:sldMk cId="0" sldId="550"/>
        </pc:sldMkLst>
        <pc:spChg chg="mod">
          <ac:chgData name="Richard Chua" userId="5f274f3cefdcd092" providerId="LiveId" clId="{A6BDC109-9C15-4F15-9A50-1CB9B4DDBE9D}" dt="2024-07-29T16:56:25.866" v="186" actId="27636"/>
          <ac:spMkLst>
            <pc:docMk/>
            <pc:sldMk cId="0" sldId="550"/>
            <ac:spMk id="70658" creationId="{F0AF8176-5F77-A620-D5AB-D1611013E2C8}"/>
          </ac:spMkLst>
        </pc:spChg>
        <pc:spChg chg="mod">
          <ac:chgData name="Richard Chua" userId="5f274f3cefdcd092" providerId="LiveId" clId="{A6BDC109-9C15-4F15-9A50-1CB9B4DDBE9D}" dt="2024-07-29T16:56:20.766" v="181" actId="27636"/>
          <ac:spMkLst>
            <pc:docMk/>
            <pc:sldMk cId="0" sldId="550"/>
            <ac:spMk id="70659" creationId="{EE9598B5-20A9-2F24-62CE-FA8B73B99818}"/>
          </ac:spMkLst>
        </pc:spChg>
      </pc:sldChg>
      <pc:sldChg chg="modSp mod">
        <pc:chgData name="Richard Chua" userId="5f274f3cefdcd092" providerId="LiveId" clId="{A6BDC109-9C15-4F15-9A50-1CB9B4DDBE9D}" dt="2024-07-29T16:55:39.539" v="180" actId="14100"/>
        <pc:sldMkLst>
          <pc:docMk/>
          <pc:sldMk cId="0" sldId="552"/>
        </pc:sldMkLst>
        <pc:spChg chg="mod">
          <ac:chgData name="Richard Chua" userId="5f274f3cefdcd092" providerId="LiveId" clId="{A6BDC109-9C15-4F15-9A50-1CB9B4DDBE9D}" dt="2024-07-29T16:55:39.539" v="180" actId="14100"/>
          <ac:spMkLst>
            <pc:docMk/>
            <pc:sldMk cId="0" sldId="552"/>
            <ac:spMk id="48129" creationId="{41875CB2-138F-5B8E-0F98-72AF44DCD2BB}"/>
          </ac:spMkLst>
        </pc:spChg>
        <pc:spChg chg="mod">
          <ac:chgData name="Richard Chua" userId="5f274f3cefdcd092" providerId="LiveId" clId="{A6BDC109-9C15-4F15-9A50-1CB9B4DDBE9D}" dt="2024-07-29T16:55:30.087" v="177" actId="27636"/>
          <ac:spMkLst>
            <pc:docMk/>
            <pc:sldMk cId="0" sldId="552"/>
            <ac:spMk id="68611" creationId="{255A0A25-6C9E-68EA-09F5-278D5800A7BC}"/>
          </ac:spMkLst>
        </pc:spChg>
      </pc:sldChg>
      <pc:sldChg chg="modSp add mod">
        <pc:chgData name="Richard Chua" userId="5f274f3cefdcd092" providerId="LiveId" clId="{A6BDC109-9C15-4F15-9A50-1CB9B4DDBE9D}" dt="2024-07-29T16:46:35.740" v="95" actId="27636"/>
        <pc:sldMkLst>
          <pc:docMk/>
          <pc:sldMk cId="0" sldId="554"/>
        </pc:sldMkLst>
        <pc:spChg chg="mod">
          <ac:chgData name="Richard Chua" userId="5f274f3cefdcd092" providerId="LiveId" clId="{A6BDC109-9C15-4F15-9A50-1CB9B4DDBE9D}" dt="2024-07-29T16:46:35.740" v="95" actId="27636"/>
          <ac:spMkLst>
            <pc:docMk/>
            <pc:sldMk cId="0" sldId="554"/>
            <ac:spMk id="2" creationId="{B814ACE7-E082-528C-4C77-BC695503B164}"/>
          </ac:spMkLst>
        </pc:spChg>
      </pc:sldChg>
      <pc:sldChg chg="delSp modSp mod">
        <pc:chgData name="Richard Chua" userId="5f274f3cefdcd092" providerId="LiveId" clId="{A6BDC109-9C15-4F15-9A50-1CB9B4DDBE9D}" dt="2024-07-29T17:15:50.075" v="193" actId="6549"/>
        <pc:sldMkLst>
          <pc:docMk/>
          <pc:sldMk cId="0" sldId="558"/>
        </pc:sldMkLst>
        <pc:spChg chg="mod">
          <ac:chgData name="Richard Chua" userId="5f274f3cefdcd092" providerId="LiveId" clId="{A6BDC109-9C15-4F15-9A50-1CB9B4DDBE9D}" dt="2024-07-29T17:15:50.075" v="193" actId="6549"/>
          <ac:spMkLst>
            <pc:docMk/>
            <pc:sldMk cId="0" sldId="558"/>
            <ac:spMk id="54274" creationId="{BB26F534-9634-35C9-B6BD-9AB07B749CD0}"/>
          </ac:spMkLst>
        </pc:spChg>
        <pc:spChg chg="mod">
          <ac:chgData name="Richard Chua" userId="5f274f3cefdcd092" providerId="LiveId" clId="{A6BDC109-9C15-4F15-9A50-1CB9B4DDBE9D}" dt="2024-07-29T16:51:38.299" v="132" actId="14100"/>
          <ac:spMkLst>
            <pc:docMk/>
            <pc:sldMk cId="0" sldId="558"/>
            <ac:spMk id="54275" creationId="{BC93B9A5-F334-A190-480E-2C5B60232DF2}"/>
          </ac:spMkLst>
        </pc:spChg>
        <pc:picChg chg="del">
          <ac:chgData name="Richard Chua" userId="5f274f3cefdcd092" providerId="LiveId" clId="{A6BDC109-9C15-4F15-9A50-1CB9B4DDBE9D}" dt="2024-07-29T16:51:32.222" v="130" actId="478"/>
          <ac:picMkLst>
            <pc:docMk/>
            <pc:sldMk cId="0" sldId="558"/>
            <ac:picMk id="3" creationId="{44F42FB5-0380-60EE-F40A-15EA6BE179DC}"/>
          </ac:picMkLst>
        </pc:picChg>
      </pc:sldChg>
      <pc:sldChg chg="del">
        <pc:chgData name="Richard Chua" userId="5f274f3cefdcd092" providerId="LiveId" clId="{A6BDC109-9C15-4F15-9A50-1CB9B4DDBE9D}" dt="2024-07-29T17:16:29.842" v="194" actId="47"/>
        <pc:sldMkLst>
          <pc:docMk/>
          <pc:sldMk cId="0" sldId="560"/>
        </pc:sldMkLst>
      </pc:sldChg>
      <pc:sldChg chg="modSp del mod">
        <pc:chgData name="Richard Chua" userId="5f274f3cefdcd092" providerId="LiveId" clId="{A6BDC109-9C15-4F15-9A50-1CB9B4DDBE9D}" dt="2024-07-29T17:16:33.810" v="195" actId="47"/>
        <pc:sldMkLst>
          <pc:docMk/>
          <pc:sldMk cId="0" sldId="561"/>
        </pc:sldMkLst>
        <pc:spChg chg="mod">
          <ac:chgData name="Richard Chua" userId="5f274f3cefdcd092" providerId="LiveId" clId="{A6BDC109-9C15-4F15-9A50-1CB9B4DDBE9D}" dt="2024-07-29T16:52:37.257" v="141" actId="27636"/>
          <ac:spMkLst>
            <pc:docMk/>
            <pc:sldMk cId="0" sldId="561"/>
            <ac:spMk id="2" creationId="{191B9BE0-3CA8-46A4-7CBA-1B7AC5088855}"/>
          </ac:spMkLst>
        </pc:spChg>
        <pc:spChg chg="mod">
          <ac:chgData name="Richard Chua" userId="5f274f3cefdcd092" providerId="LiveId" clId="{A6BDC109-9C15-4F15-9A50-1CB9B4DDBE9D}" dt="2024-07-29T16:52:32.119" v="136" actId="27636"/>
          <ac:spMkLst>
            <pc:docMk/>
            <pc:sldMk cId="0" sldId="561"/>
            <ac:spMk id="58371" creationId="{2EA5DFE9-2280-819A-92D2-96C8FA7EE7F6}"/>
          </ac:spMkLst>
        </pc:spChg>
      </pc:sldChg>
      <pc:sldChg chg="modSp mod">
        <pc:chgData name="Richard Chua" userId="5f274f3cefdcd092" providerId="LiveId" clId="{A6BDC109-9C15-4F15-9A50-1CB9B4DDBE9D}" dt="2024-07-29T17:16:51.292" v="199" actId="6549"/>
        <pc:sldMkLst>
          <pc:docMk/>
          <pc:sldMk cId="0" sldId="563"/>
        </pc:sldMkLst>
        <pc:spChg chg="mod">
          <ac:chgData name="Richard Chua" userId="5f274f3cefdcd092" providerId="LiveId" clId="{A6BDC109-9C15-4F15-9A50-1CB9B4DDBE9D}" dt="2024-07-29T17:16:41.008" v="198" actId="6549"/>
          <ac:spMkLst>
            <pc:docMk/>
            <pc:sldMk cId="0" sldId="563"/>
            <ac:spMk id="61442" creationId="{1C0863F0-3A99-71F5-8980-0C83D9C7ED63}"/>
          </ac:spMkLst>
        </pc:spChg>
        <pc:spChg chg="mod">
          <ac:chgData name="Richard Chua" userId="5f274f3cefdcd092" providerId="LiveId" clId="{A6BDC109-9C15-4F15-9A50-1CB9B4DDBE9D}" dt="2024-07-29T17:16:51.292" v="199" actId="6549"/>
          <ac:spMkLst>
            <pc:docMk/>
            <pc:sldMk cId="0" sldId="563"/>
            <ac:spMk id="61443" creationId="{34D2FE2B-4FE6-7A34-33B2-9A8875F697ED}"/>
          </ac:spMkLst>
        </pc:spChg>
      </pc:sldChg>
      <pc:sldChg chg="modSp mod">
        <pc:chgData name="Richard Chua" userId="5f274f3cefdcd092" providerId="LiveId" clId="{A6BDC109-9C15-4F15-9A50-1CB9B4DDBE9D}" dt="2024-07-29T17:17:08.614" v="202" actId="27636"/>
        <pc:sldMkLst>
          <pc:docMk/>
          <pc:sldMk cId="0" sldId="564"/>
        </pc:sldMkLst>
        <pc:spChg chg="mod">
          <ac:chgData name="Richard Chua" userId="5f274f3cefdcd092" providerId="LiveId" clId="{A6BDC109-9C15-4F15-9A50-1CB9B4DDBE9D}" dt="2024-07-29T17:17:02.656" v="200" actId="6549"/>
          <ac:spMkLst>
            <pc:docMk/>
            <pc:sldMk cId="0" sldId="564"/>
            <ac:spMk id="2" creationId="{78AFD8AD-4ACE-1EA1-3187-60B7FDF04009}"/>
          </ac:spMkLst>
        </pc:spChg>
        <pc:spChg chg="mod">
          <ac:chgData name="Richard Chua" userId="5f274f3cefdcd092" providerId="LiveId" clId="{A6BDC109-9C15-4F15-9A50-1CB9B4DDBE9D}" dt="2024-07-29T17:17:08.614" v="202" actId="27636"/>
          <ac:spMkLst>
            <pc:docMk/>
            <pc:sldMk cId="0" sldId="564"/>
            <ac:spMk id="62467" creationId="{B53BCCF7-C318-D0EE-67C7-91D9CF481CD5}"/>
          </ac:spMkLst>
        </pc:spChg>
      </pc:sldChg>
      <pc:sldChg chg="delSp modSp mod">
        <pc:chgData name="Richard Chua" userId="5f274f3cefdcd092" providerId="LiveId" clId="{A6BDC109-9C15-4F15-9A50-1CB9B4DDBE9D}" dt="2024-07-29T17:17:20.323" v="203" actId="6549"/>
        <pc:sldMkLst>
          <pc:docMk/>
          <pc:sldMk cId="0" sldId="565"/>
        </pc:sldMkLst>
        <pc:spChg chg="mod">
          <ac:chgData name="Richard Chua" userId="5f274f3cefdcd092" providerId="LiveId" clId="{A6BDC109-9C15-4F15-9A50-1CB9B4DDBE9D}" dt="2024-07-29T17:17:20.323" v="203" actId="6549"/>
          <ac:spMkLst>
            <pc:docMk/>
            <pc:sldMk cId="0" sldId="565"/>
            <ac:spMk id="2" creationId="{59411BFD-5997-8F66-4A82-2ABEB73C5F56}"/>
          </ac:spMkLst>
        </pc:spChg>
        <pc:spChg chg="mod">
          <ac:chgData name="Richard Chua" userId="5f274f3cefdcd092" providerId="LiveId" clId="{A6BDC109-9C15-4F15-9A50-1CB9B4DDBE9D}" dt="2024-07-29T16:54:32.075" v="164" actId="6549"/>
          <ac:spMkLst>
            <pc:docMk/>
            <pc:sldMk cId="0" sldId="565"/>
            <ac:spMk id="63491" creationId="{124BA777-DBCE-1810-3D67-F5BADA0D66EA}"/>
          </ac:spMkLst>
        </pc:spChg>
        <pc:picChg chg="del">
          <ac:chgData name="Richard Chua" userId="5f274f3cefdcd092" providerId="LiveId" clId="{A6BDC109-9C15-4F15-9A50-1CB9B4DDBE9D}" dt="2024-07-29T16:54:24.187" v="163" actId="478"/>
          <ac:picMkLst>
            <pc:docMk/>
            <pc:sldMk cId="0" sldId="565"/>
            <ac:picMk id="4" creationId="{F767DAFC-F337-FB82-6E10-46A80D4F3C32}"/>
          </ac:picMkLst>
        </pc:picChg>
      </pc:sldChg>
      <pc:sldChg chg="modSp del">
        <pc:chgData name="Richard Chua" userId="5f274f3cefdcd092" providerId="LiveId" clId="{A6BDC109-9C15-4F15-9A50-1CB9B4DDBE9D}" dt="2024-07-29T17:15:41.578" v="192" actId="47"/>
        <pc:sldMkLst>
          <pc:docMk/>
          <pc:sldMk cId="0" sldId="572"/>
        </pc:sldMkLst>
        <pc:spChg chg="mod">
          <ac:chgData name="Richard Chua" userId="5f274f3cefdcd092" providerId="LiveId" clId="{A6BDC109-9C15-4F15-9A50-1CB9B4DDBE9D}" dt="2024-07-29T16:51:47.800" v="134" actId="14100"/>
          <ac:spMkLst>
            <pc:docMk/>
            <pc:sldMk cId="0" sldId="572"/>
            <ac:spMk id="52227" creationId="{F0A51E21-B46D-550A-CB67-DBCD32DBD542}"/>
          </ac:spMkLst>
        </pc:spChg>
      </pc:sldChg>
      <pc:sldChg chg="new del">
        <pc:chgData name="Richard Chua" userId="5f274f3cefdcd092" providerId="LiveId" clId="{A6BDC109-9C15-4F15-9A50-1CB9B4DDBE9D}" dt="2024-07-29T16:54:54.165" v="169" actId="47"/>
        <pc:sldMkLst>
          <pc:docMk/>
          <pc:sldMk cId="1820538646" sldId="573"/>
        </pc:sldMkLst>
      </pc:sldChg>
      <pc:sldChg chg="delSp modSp add mod">
        <pc:chgData name="Richard Chua" userId="5f274f3cefdcd092" providerId="LiveId" clId="{A6BDC109-9C15-4F15-9A50-1CB9B4DDBE9D}" dt="2024-07-29T17:17:40.037" v="216" actId="6549"/>
        <pc:sldMkLst>
          <pc:docMk/>
          <pc:sldMk cId="0" sldId="574"/>
        </pc:sldMkLst>
        <pc:spChg chg="mod">
          <ac:chgData name="Richard Chua" userId="5f274f3cefdcd092" providerId="LiveId" clId="{A6BDC109-9C15-4F15-9A50-1CB9B4DDBE9D}" dt="2024-07-29T17:17:28.999" v="205" actId="6549"/>
          <ac:spMkLst>
            <pc:docMk/>
            <pc:sldMk cId="0" sldId="574"/>
            <ac:spMk id="2" creationId="{0E8000A6-8B97-00B0-27CE-ECE82C138B1B}"/>
          </ac:spMkLst>
        </pc:spChg>
        <pc:spChg chg="mod">
          <ac:chgData name="Richard Chua" userId="5f274f3cefdcd092" providerId="LiveId" clId="{A6BDC109-9C15-4F15-9A50-1CB9B4DDBE9D}" dt="2024-07-29T17:17:40.037" v="216" actId="6549"/>
          <ac:spMkLst>
            <pc:docMk/>
            <pc:sldMk cId="0" sldId="574"/>
            <ac:spMk id="64516" creationId="{6E323685-EADE-2967-146D-21810CCD3017}"/>
          </ac:spMkLst>
        </pc:spChg>
        <pc:picChg chg="del">
          <ac:chgData name="Richard Chua" userId="5f274f3cefdcd092" providerId="LiveId" clId="{A6BDC109-9C15-4F15-9A50-1CB9B4DDBE9D}" dt="2024-07-29T16:54:58.448" v="170" actId="478"/>
          <ac:picMkLst>
            <pc:docMk/>
            <pc:sldMk cId="0" sldId="574"/>
            <ac:picMk id="64514" creationId="{9052D20E-C565-55AD-41C0-8BE9021D6918}"/>
          </ac:picMkLst>
        </pc:picChg>
      </pc:sldChg>
      <pc:sldChg chg="modSp mod">
        <pc:chgData name="Richard Chua" userId="5f274f3cefdcd092" providerId="LiveId" clId="{A6BDC109-9C15-4F15-9A50-1CB9B4DDBE9D}" dt="2024-07-29T17:17:49.483" v="226" actId="1076"/>
        <pc:sldMkLst>
          <pc:docMk/>
          <pc:sldMk cId="0" sldId="575"/>
        </pc:sldMkLst>
        <pc:spChg chg="mod">
          <ac:chgData name="Richard Chua" userId="5f274f3cefdcd092" providerId="LiveId" clId="{A6BDC109-9C15-4F15-9A50-1CB9B4DDBE9D}" dt="2024-07-29T17:17:47.299" v="225" actId="6549"/>
          <ac:spMkLst>
            <pc:docMk/>
            <pc:sldMk cId="0" sldId="575"/>
            <ac:spMk id="2" creationId="{5C6C79F7-01AD-D0FE-8719-C2F4A60F27A5}"/>
          </ac:spMkLst>
        </pc:spChg>
        <pc:spChg chg="mod">
          <ac:chgData name="Richard Chua" userId="5f274f3cefdcd092" providerId="LiveId" clId="{A6BDC109-9C15-4F15-9A50-1CB9B4DDBE9D}" dt="2024-07-29T17:17:49.483" v="226" actId="1076"/>
          <ac:spMkLst>
            <pc:docMk/>
            <pc:sldMk cId="0" sldId="575"/>
            <ac:spMk id="66563" creationId="{4C4F14A9-01A1-0B1E-C0F7-71FCF5CA6A2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 noEditPoint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 noEditPoints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FB6C7F-EF18-DA43-965F-41C6FABC4F3E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4" name="Footer Placeholder 3"/>
          <p:cNvSpPr>
            <a:spLocks noGrp="1" noEditPoints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 noEditPoints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E26D9-3B55-4347-AB35-5C38D5304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 noEditPoint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 noEditPoint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212556-CDF9-E247-9EE1-8EC062B6E99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 noEditPoints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 noEditPoint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623527-9C6E-B748-BB2C-E580FB76594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B993EBF4-2734-456B-8CE9-BF7BBF54FD5A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幻灯片图像占位符 1">
            <a:extLst>
              <a:ext uri="{FF2B5EF4-FFF2-40B4-BE49-F238E27FC236}">
                <a16:creationId xmlns:a16="http://schemas.microsoft.com/office/drawing/2014/main" id="{DA23E85C-2FE9-186B-2CBC-B15BBB3748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备注占位符 2">
            <a:extLst>
              <a:ext uri="{FF2B5EF4-FFF2-40B4-BE49-F238E27FC236}">
                <a16:creationId xmlns:a16="http://schemas.microsoft.com/office/drawing/2014/main" id="{C41ED793-60B8-4E21-AA61-FFE3CCFCB3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kumimoji="1" lang="zh-CN" altLang="en-US"/>
          </a:p>
        </p:txBody>
      </p:sp>
      <p:sp>
        <p:nvSpPr>
          <p:cNvPr id="69636" name="灯片编号占位符 3">
            <a:extLst>
              <a:ext uri="{FF2B5EF4-FFF2-40B4-BE49-F238E27FC236}">
                <a16:creationId xmlns:a16="http://schemas.microsoft.com/office/drawing/2014/main" id="{1CB3F1C2-FA1E-C1CB-E89C-88EDBEFDFF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1DACB6AF-A75A-B948-8B1B-54D80A9B5B79}" type="slidenum">
              <a:rPr lang="en-US" altLang="en-US"/>
              <a:pPr/>
              <a:t>23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幻灯片图像占位符 1">
            <a:extLst>
              <a:ext uri="{FF2B5EF4-FFF2-40B4-BE49-F238E27FC236}">
                <a16:creationId xmlns:a16="http://schemas.microsoft.com/office/drawing/2014/main" id="{E9581E7B-ACB2-3AE9-8DF2-3B83A63923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备注占位符 2">
            <a:extLst>
              <a:ext uri="{FF2B5EF4-FFF2-40B4-BE49-F238E27FC236}">
                <a16:creationId xmlns:a16="http://schemas.microsoft.com/office/drawing/2014/main" id="{C92B8BE2-5565-808A-3FFC-B7AC0B546E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kumimoji="1" lang="zh-CN" altLang="en-US"/>
          </a:p>
        </p:txBody>
      </p:sp>
      <p:sp>
        <p:nvSpPr>
          <p:cNvPr id="20484" name="灯片编号占位符 3">
            <a:extLst>
              <a:ext uri="{FF2B5EF4-FFF2-40B4-BE49-F238E27FC236}">
                <a16:creationId xmlns:a16="http://schemas.microsoft.com/office/drawing/2014/main" id="{3FF5F43D-D5FD-3402-F0CD-AD721BA55A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9E642477-7AE7-BC4B-8232-DC65848B8502}" type="slidenum">
              <a:rPr lang="en-US" altLang="en-US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B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31F1182-81F4-9E4F-9108-1E79DEFFDD3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5389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幻灯片图像占位符 1">
            <a:extLst>
              <a:ext uri="{FF2B5EF4-FFF2-40B4-BE49-F238E27FC236}">
                <a16:creationId xmlns:a16="http://schemas.microsoft.com/office/drawing/2014/main" id="{FCF64A9E-F158-96DD-8D9C-9EE9E11AFD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备注占位符 2">
            <a:extLst>
              <a:ext uri="{FF2B5EF4-FFF2-40B4-BE49-F238E27FC236}">
                <a16:creationId xmlns:a16="http://schemas.microsoft.com/office/drawing/2014/main" id="{FB8F45D1-9E7F-83F9-A11F-A195C8C5F4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kumimoji="1" lang="zh-CN" altLang="en-US" dirty="0"/>
          </a:p>
        </p:txBody>
      </p:sp>
      <p:sp>
        <p:nvSpPr>
          <p:cNvPr id="50180" name="灯片编号占位符 3">
            <a:extLst>
              <a:ext uri="{FF2B5EF4-FFF2-40B4-BE49-F238E27FC236}">
                <a16:creationId xmlns:a16="http://schemas.microsoft.com/office/drawing/2014/main" id="{51902D22-3E18-7578-0763-D9FB1634FD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32146D4F-E69D-024A-8BDE-258DE32DB26E}" type="slidenum">
              <a:rPr lang="en-US" altLang="en-US"/>
              <a:pPr/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幻灯片图像占位符 1">
            <a:extLst>
              <a:ext uri="{FF2B5EF4-FFF2-40B4-BE49-F238E27FC236}">
                <a16:creationId xmlns:a16="http://schemas.microsoft.com/office/drawing/2014/main" id="{A8FB3A51-B9C2-72EE-84FB-AF665D4DE2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备注占位符 2">
            <a:extLst>
              <a:ext uri="{FF2B5EF4-FFF2-40B4-BE49-F238E27FC236}">
                <a16:creationId xmlns:a16="http://schemas.microsoft.com/office/drawing/2014/main" id="{DB22AEDC-10E0-E41B-4E4A-FD716EB2BD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kumimoji="1" lang="zh-CN" altLang="en-US" dirty="0"/>
          </a:p>
        </p:txBody>
      </p:sp>
      <p:sp>
        <p:nvSpPr>
          <p:cNvPr id="55300" name="灯片编号占位符 3">
            <a:extLst>
              <a:ext uri="{FF2B5EF4-FFF2-40B4-BE49-F238E27FC236}">
                <a16:creationId xmlns:a16="http://schemas.microsoft.com/office/drawing/2014/main" id="{F2EDCF63-167D-7BBE-40AF-DF89B8DAC4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E1984B1D-373C-B543-910E-7A14994D9201}" type="slidenum">
              <a:rPr lang="en-US" altLang="en-US"/>
              <a:pPr/>
              <a:t>17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B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31F1182-81F4-9E4F-9108-1E79DEFFDD3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6453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B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31F1182-81F4-9E4F-9108-1E79DEFFDD3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3103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幻灯片图像占位符 1">
            <a:extLst>
              <a:ext uri="{FF2B5EF4-FFF2-40B4-BE49-F238E27FC236}">
                <a16:creationId xmlns:a16="http://schemas.microsoft.com/office/drawing/2014/main" id="{D5D5293A-E087-EDC2-C567-6345F0658C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备注占位符 2">
            <a:extLst>
              <a:ext uri="{FF2B5EF4-FFF2-40B4-BE49-F238E27FC236}">
                <a16:creationId xmlns:a16="http://schemas.microsoft.com/office/drawing/2014/main" id="{ABEB33B8-AD23-5F4B-A388-BF062932D0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kumimoji="1" lang="zh-CN" altLang="en-US" dirty="0"/>
          </a:p>
        </p:txBody>
      </p:sp>
      <p:sp>
        <p:nvSpPr>
          <p:cNvPr id="65540" name="灯片编号占位符 3">
            <a:extLst>
              <a:ext uri="{FF2B5EF4-FFF2-40B4-BE49-F238E27FC236}">
                <a16:creationId xmlns:a16="http://schemas.microsoft.com/office/drawing/2014/main" id="{42D374E2-3139-FEFB-ACF5-AE743C7B09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AB0012DF-65BB-724F-98CE-8B5B03DEAFFA}" type="slidenum">
              <a:rPr lang="en-US" altLang="en-US"/>
              <a:pPr/>
              <a:t>21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幻灯片图像占位符 1">
            <a:extLst>
              <a:ext uri="{FF2B5EF4-FFF2-40B4-BE49-F238E27FC236}">
                <a16:creationId xmlns:a16="http://schemas.microsoft.com/office/drawing/2014/main" id="{EB191726-45E7-00EE-95DE-BC7A98289A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备注占位符 2">
            <a:extLst>
              <a:ext uri="{FF2B5EF4-FFF2-40B4-BE49-F238E27FC236}">
                <a16:creationId xmlns:a16="http://schemas.microsoft.com/office/drawing/2014/main" id="{3D612534-F6E0-5F21-51FD-DE68755795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kumimoji="1" lang="zh-CN" altLang="en-US" dirty="0"/>
          </a:p>
        </p:txBody>
      </p:sp>
      <p:sp>
        <p:nvSpPr>
          <p:cNvPr id="67588" name="灯片编号占位符 3">
            <a:extLst>
              <a:ext uri="{FF2B5EF4-FFF2-40B4-BE49-F238E27FC236}">
                <a16:creationId xmlns:a16="http://schemas.microsoft.com/office/drawing/2014/main" id="{32B46809-12DC-1118-CE5C-7BCAF45803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E4BABDB2-FEFE-0447-A59E-31C1A260EE74}" type="slidenum">
              <a:rPr lang="en-US" altLang="en-US"/>
              <a:pPr/>
              <a:t>22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ster_slide_image_back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-7951" y="0"/>
            <a:ext cx="9168000" cy="6876000"/>
          </a:xfrm>
          <a:prstGeom prst="rect">
            <a:avLst/>
          </a:prstGeom>
        </p:spPr>
      </p:pic>
      <p:sp>
        <p:nvSpPr>
          <p:cNvPr id="3" name="Subtitle 2"/>
          <p:cNvSpPr>
            <a:spLocks noGrp="1" noEditPoints="1"/>
          </p:cNvSpPr>
          <p:nvPr>
            <p:ph type="subTitle" idx="1"/>
          </p:nvPr>
        </p:nvSpPr>
        <p:spPr>
          <a:xfrm>
            <a:off x="121712" y="4840481"/>
            <a:ext cx="7209086" cy="76289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>
                    <a:lumMod val="40000"/>
                    <a:lumOff val="60000"/>
                  </a:schemeClr>
                </a:solidFill>
                <a:latin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ga-IE"/>
              <a:t>Click to edit Master subtitle style</a:t>
            </a:r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121712" y="6563561"/>
            <a:ext cx="39506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</a:rPr>
              <a:t>©</a:t>
            </a:r>
            <a:r>
              <a:rPr lang="en-US" sz="800" baseline="0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en-US" sz="800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</a:rPr>
              <a:t>Business eLearning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166276" y="151021"/>
            <a:ext cx="620072" cy="904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>
          <a:xfrm>
            <a:off x="848404" y="354471"/>
            <a:ext cx="3620233" cy="499514"/>
          </a:xfrm>
          <a:prstGeom prst="rect">
            <a:avLst/>
          </a:prstGeom>
        </p:spPr>
      </p:pic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/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4B758"/>
              </a:buClr>
              <a:buSzPct val="100000"/>
              <a:buFont typeface="Arial" panose="020B0604020202020204" pitchFamily="34" charset="0"/>
              <a:buChar char="•"/>
            </a:lvl1pPr>
            <a:lvl2pPr marL="7429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4B758"/>
              </a:buClr>
              <a:buSzPct val="100000"/>
              <a:buFont typeface="Arial" panose="020B0604020202020204" pitchFamily="34" charset="0"/>
              <a:buChar char="–"/>
            </a:lvl2pPr>
            <a:lvl3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4B758"/>
              </a:buClr>
              <a:buSzPct val="100000"/>
              <a:buFont typeface="Arial" panose="020B0604020202020204" pitchFamily="34" charset="0"/>
              <a:buChar char="•"/>
            </a:lvl3pPr>
            <a:lvl4pPr marL="16002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4B758"/>
              </a:buClr>
              <a:buSzPct val="100000"/>
              <a:buFont typeface="Arial" panose="020B0604020202020204" pitchFamily="34" charset="0"/>
              <a:buChar char="–"/>
            </a:lvl4pPr>
            <a:lvl5pPr marL="20574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4B758"/>
              </a:buClr>
              <a:buSzPct val="100000"/>
              <a:buFont typeface="Arial" panose="020B0604020202020204" pitchFamily="34" charset="0"/>
              <a:buChar char="»"/>
            </a:lvl5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4B758"/>
              </a:buClr>
              <a:buSzPct val="100000"/>
              <a:buFont typeface="Arial" panose="020B0604020202020204" pitchFamily="34" charset="0"/>
              <a:buChar char="•"/>
            </a:pPr>
            <a:r>
              <a:rPr kumimoji="0" lang="ga-IE" sz="3200" b="0" i="0" u="none" strike="noStrike" kern="1200" cap="none" spc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Click to edit Master text styles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4B758"/>
              </a:buClr>
              <a:buSzPct val="100000"/>
              <a:buFont typeface="Arial" panose="020B0604020202020204" pitchFamily="34" charset="0"/>
              <a:buChar char="–"/>
            </a:pPr>
            <a:r>
              <a:rPr kumimoji="0" lang="ga-IE" sz="2800" b="0" i="0" u="none" strike="noStrike" kern="1200" cap="none" spc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Second level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4B758"/>
              </a:buClr>
              <a:buSzPct val="100000"/>
              <a:buFont typeface="Arial" panose="020B0604020202020204" pitchFamily="34" charset="0"/>
              <a:buChar char="•"/>
            </a:pPr>
            <a:r>
              <a:rPr kumimoji="0" lang="ga-IE" sz="2400" b="0" i="0" u="none" strike="noStrike" kern="1200" cap="none" spc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Third level</a:t>
            </a:r>
          </a:p>
          <a:p>
            <a:pPr marL="1600200" marR="0" lvl="3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4B758"/>
              </a:buClr>
              <a:buSzPct val="100000"/>
              <a:buFont typeface="Arial" panose="020B0604020202020204" pitchFamily="34" charset="0"/>
              <a:buChar char="–"/>
            </a:pPr>
            <a:r>
              <a:rPr kumimoji="0" lang="ga-IE" sz="2000" b="0" i="0" u="none" strike="noStrike" kern="1200" cap="none" spc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Fourth level</a:t>
            </a:r>
          </a:p>
          <a:p>
            <a:pPr marL="2057400" marR="0" lvl="4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4B758"/>
              </a:buClr>
              <a:buSzPct val="100000"/>
              <a:buFont typeface="Arial" panose="020B0604020202020204" pitchFamily="34" charset="0"/>
              <a:buChar char="»"/>
            </a:pPr>
            <a:r>
              <a:rPr kumimoji="0" lang="ga-IE" sz="2000" b="0" i="0" u="none" strike="noStrike" kern="1200" cap="none" spc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Fifth level</a:t>
            </a:r>
            <a:endParaRPr kumimoji="0" lang="en-US" sz="2000" b="0" i="0" u="none" strike="noStrike" kern="1200" cap="none" spc="0" baseline="0" noProof="0" dirty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latin typeface="Verdana" panose="020B0604030504040204" pitchFamily="34" charset="0"/>
              <a:ea typeface="+mn-ea"/>
              <a:cs typeface="Verdana" panose="020B060403050404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ga-IE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4B758"/>
              </a:buClr>
              <a:buSzPct val="100000"/>
              <a:buFont typeface="Arial" panose="020B0604020202020204" pitchFamily="34" charset="0"/>
              <a:buChar char="•"/>
              <a:defRPr sz="3200"/>
            </a:lvl1pPr>
            <a:lvl2pPr marL="7429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4B758"/>
              </a:buClr>
              <a:buSzPct val="100000"/>
              <a:buFont typeface="Arial" panose="020B0604020202020204" pitchFamily="34" charset="0"/>
              <a:buChar char="–"/>
              <a:defRPr sz="2800"/>
            </a:lvl2pPr>
            <a:lvl3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4B758"/>
              </a:buClr>
              <a:buSzPct val="100000"/>
              <a:buFont typeface="Arial" panose="020B0604020202020204" pitchFamily="34" charset="0"/>
              <a:buChar char="•"/>
              <a:defRPr sz="2400"/>
            </a:lvl3pPr>
            <a:lvl4pPr marL="16002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4B758"/>
              </a:buClr>
              <a:buSzPct val="100000"/>
              <a:buFont typeface="Arial" panose="020B0604020202020204" pitchFamily="34" charset="0"/>
              <a:buChar char="–"/>
              <a:defRPr sz="2000"/>
            </a:lvl4pPr>
            <a:lvl5pPr marL="20574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4B758"/>
              </a:buClr>
              <a:buSzPct val="100000"/>
              <a:buFont typeface="Arial" panose="020B0604020202020204" pitchFamily="34" charset="0"/>
              <a:buChar char="»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4B758"/>
              </a:buClr>
              <a:buSzPct val="100000"/>
              <a:buFont typeface="Arial" panose="020B0604020202020204" pitchFamily="34" charset="0"/>
              <a:buChar char="•"/>
            </a:pPr>
            <a:r>
              <a:rPr kumimoji="0" lang="ga-IE" sz="3200" b="0" i="0" u="none" strike="noStrike" kern="1200" cap="none" spc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Click to edit Master text styles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4B758"/>
              </a:buClr>
              <a:buSzPct val="100000"/>
              <a:buFont typeface="Arial" panose="020B0604020202020204" pitchFamily="34" charset="0"/>
              <a:buChar char="–"/>
            </a:pPr>
            <a:r>
              <a:rPr kumimoji="0" lang="ga-IE" sz="2800" b="0" i="0" u="none" strike="noStrike" kern="1200" cap="none" spc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Second level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4B758"/>
              </a:buClr>
              <a:buSzPct val="100000"/>
              <a:buFont typeface="Arial" panose="020B0604020202020204" pitchFamily="34" charset="0"/>
              <a:buChar char="•"/>
            </a:pPr>
            <a:r>
              <a:rPr kumimoji="0" lang="ga-IE" sz="2400" b="0" i="0" u="none" strike="noStrike" kern="1200" cap="none" spc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Third level</a:t>
            </a:r>
          </a:p>
          <a:p>
            <a:pPr marL="1600200" marR="0" lvl="3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4B758"/>
              </a:buClr>
              <a:buSzPct val="100000"/>
              <a:buFont typeface="Arial" panose="020B0604020202020204" pitchFamily="34" charset="0"/>
              <a:buChar char="–"/>
            </a:pPr>
            <a:r>
              <a:rPr kumimoji="0" lang="ga-IE" sz="2000" b="0" i="0" u="none" strike="noStrike" kern="1200" cap="none" spc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Fourth level</a:t>
            </a:r>
          </a:p>
          <a:p>
            <a:pPr marL="2057400" marR="0" lvl="4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4B758"/>
              </a:buClr>
              <a:buSzPct val="100000"/>
              <a:buFont typeface="Arial" panose="020B0604020202020204" pitchFamily="34" charset="0"/>
              <a:buChar char="»"/>
            </a:pPr>
            <a:r>
              <a:rPr kumimoji="0" lang="ga-IE" sz="2000" b="0" i="0" u="none" strike="noStrike" kern="1200" cap="none" spc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Fifth level</a:t>
            </a:r>
            <a:endParaRPr kumimoji="0" lang="en-US" sz="2000" b="0" i="0" u="none" strike="noStrike" kern="1200" cap="none" spc="0" baseline="0" noProof="0" dirty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latin typeface="Verdana" panose="020B0604030504040204" pitchFamily="34" charset="0"/>
              <a:ea typeface="+mn-ea"/>
              <a:cs typeface="Verdana" panose="020B0604030504040204" pitchFamily="34" charset="0"/>
            </a:endParaRPr>
          </a:p>
        </p:txBody>
      </p:sp>
      <p:sp>
        <p:nvSpPr>
          <p:cNvPr id="4" name="Text Placeholder 3"/>
          <p:cNvSpPr>
            <a:spLocks noGrp="1" noEditPoints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pic>
        <p:nvPicPr>
          <p:cNvPr id="8" name="Picture 7" descr="image_footer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0" y="6015120"/>
            <a:ext cx="9144000" cy="876300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 noEditPoints="1"/>
          </p:cNvSpPr>
          <p:nvPr>
            <p:ph type="ftr" sz="quarter" idx="3"/>
          </p:nvPr>
        </p:nvSpPr>
        <p:spPr>
          <a:xfrm>
            <a:off x="4514751" y="6256090"/>
            <a:ext cx="26323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 noEditPoints="1"/>
          </p:cNvSpPr>
          <p:nvPr>
            <p:ph type="sldNum" sz="quarter" idx="4"/>
          </p:nvPr>
        </p:nvSpPr>
        <p:spPr>
          <a:xfrm>
            <a:off x="8623155" y="6244950"/>
            <a:ext cx="431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B0862-399F-E343-A6D6-AB6F2AEF4A48}" type="slidenum">
              <a:rPr lang="en-US" smtClean="0"/>
              <a:t>‹#›</a:t>
            </a:fld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111318" y="6058895"/>
            <a:ext cx="3852826" cy="784800"/>
            <a:chOff x="111318" y="6058895"/>
            <a:chExt cx="3852826" cy="784800"/>
          </a:xfrm>
        </p:grpSpPr>
        <p:pic>
          <p:nvPicPr>
            <p:cNvPr id="19" name="Picture 18"/>
            <p:cNvPicPr>
              <a:picLocks noChangeAspect="1"/>
            </p:cNvPicPr>
            <p:nvPr userDrawn="1"/>
          </p:nvPicPr>
          <p:blipFill>
            <a:blip r:embed="rId3"/>
            <a:srcRect/>
            <a:stretch>
              <a:fillRect/>
            </a:stretch>
          </p:blipFill>
          <p:spPr>
            <a:xfrm>
              <a:off x="762495" y="6253791"/>
              <a:ext cx="3201649" cy="441758"/>
            </a:xfrm>
            <a:prstGeom prst="rect">
              <a:avLst/>
            </a:prstGeom>
          </p:spPr>
        </p:pic>
        <p:pic>
          <p:nvPicPr>
            <p:cNvPr id="20" name="Picture 19"/>
            <p:cNvPicPr>
              <a:picLocks noChangeAspect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>
            <a:xfrm>
              <a:off x="111318" y="6058895"/>
              <a:ext cx="538310" cy="784800"/>
            </a:xfrm>
            <a:prstGeom prst="rect">
              <a:avLst/>
            </a:prstGeom>
          </p:spPr>
        </p:pic>
      </p:grpSp>
    </p:spTree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1771551" y="5083969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ga-IE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EditPoints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/>
          </a:p>
        </p:txBody>
      </p:sp>
      <p:pic>
        <p:nvPicPr>
          <p:cNvPr id="9" name="Picture 8" descr="image_footer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0" y="6015120"/>
            <a:ext cx="9144000" cy="876300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 noEditPoints="1"/>
          </p:cNvSpPr>
          <p:nvPr>
            <p:ph type="ftr" sz="quarter" idx="3"/>
          </p:nvPr>
        </p:nvSpPr>
        <p:spPr>
          <a:xfrm>
            <a:off x="4514751" y="6256090"/>
            <a:ext cx="26323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 noEditPoints="1"/>
          </p:cNvSpPr>
          <p:nvPr>
            <p:ph type="sldNum" sz="quarter" idx="4"/>
          </p:nvPr>
        </p:nvSpPr>
        <p:spPr>
          <a:xfrm>
            <a:off x="8623155" y="6244950"/>
            <a:ext cx="431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B0862-399F-E343-A6D6-AB6F2AEF4A48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111318" y="6058895"/>
            <a:ext cx="3852826" cy="784800"/>
            <a:chOff x="111318" y="6058895"/>
            <a:chExt cx="3852826" cy="784800"/>
          </a:xfrm>
        </p:grpSpPr>
        <p:pic>
          <p:nvPicPr>
            <p:cNvPr id="16" name="Picture 15"/>
            <p:cNvPicPr>
              <a:picLocks noChangeAspect="1"/>
            </p:cNvPicPr>
            <p:nvPr userDrawn="1"/>
          </p:nvPicPr>
          <p:blipFill>
            <a:blip r:embed="rId3"/>
            <a:srcRect/>
            <a:stretch>
              <a:fillRect/>
            </a:stretch>
          </p:blipFill>
          <p:spPr>
            <a:xfrm>
              <a:off x="762495" y="6253791"/>
              <a:ext cx="3201649" cy="441758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>
            <a:xfrm>
              <a:off x="111318" y="6058895"/>
              <a:ext cx="538310" cy="784800"/>
            </a:xfrm>
            <a:prstGeom prst="rect">
              <a:avLst/>
            </a:prstGeom>
          </p:spPr>
        </p:pic>
      </p:grpSp>
    </p:spTree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 hasCustomPrompt="1"/>
          </p:nvPr>
        </p:nvSpPr>
        <p:spPr>
          <a:xfrm>
            <a:off x="376733" y="2856902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Divider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11318" y="6058895"/>
            <a:ext cx="3852826" cy="784800"/>
            <a:chOff x="111318" y="6058895"/>
            <a:chExt cx="3852826" cy="784800"/>
          </a:xfrm>
        </p:grpSpPr>
        <p:pic>
          <p:nvPicPr>
            <p:cNvPr id="5" name="Picture 4"/>
            <p:cNvPicPr>
              <a:picLocks noChangeAspect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>
            <a:xfrm>
              <a:off x="762495" y="6253791"/>
              <a:ext cx="3201649" cy="441758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 userDrawn="1"/>
          </p:nvPicPr>
          <p:blipFill>
            <a:blip r:embed="rId3"/>
            <a:srcRect/>
            <a:stretch>
              <a:fillRect/>
            </a:stretch>
          </p:blipFill>
          <p:spPr>
            <a:xfrm>
              <a:off x="111318" y="6058895"/>
              <a:ext cx="538310" cy="784800"/>
            </a:xfrm>
            <a:prstGeom prst="rect">
              <a:avLst/>
            </a:prstGeom>
          </p:spPr>
        </p:pic>
      </p:grpSp>
    </p:spTree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913564" y="1141431"/>
            <a:ext cx="8230436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Picture 1" descr="UCDLogo_no background.png"/>
          <p:cNvPicPr>
            <a:picLocks noChangeAspect="1"/>
          </p:cNvPicPr>
          <p:nvPr userDrawn="1"/>
        </p:nvPicPr>
        <p:blipFill>
          <a:blip r:embed="rId2">
            <a:alphaModFix amt="47000"/>
          </a:blip>
          <a:srcRect/>
          <a:stretch>
            <a:fillRect/>
          </a:stretch>
        </p:blipFill>
        <p:spPr>
          <a:xfrm>
            <a:off x="3617383" y="2326216"/>
            <a:ext cx="1674283" cy="2277628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839480" y="423333"/>
            <a:ext cx="6265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cs typeface="Verdana" panose="020B0604030504040204" pitchFamily="34" charset="0"/>
              </a:rPr>
              <a:t>Thank you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1804942" y="4701617"/>
            <a:ext cx="5745365" cy="792736"/>
          </a:xfrm>
          <a:prstGeom prst="rect">
            <a:avLst/>
          </a:prstGeom>
        </p:spPr>
      </p:pic>
    </p:spTree>
  </p:cSld>
  <p:clrMapOvr>
    <a:masterClrMapping/>
  </p:clrMapOvr>
  <p:transition/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F45B0862-399F-E343-A6D6-AB6F2AEF4A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ga-IE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F45B0862-399F-E343-A6D6-AB6F2AEF4A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 noEditPoints="1"/>
          </p:cNvSpPr>
          <p:nvPr>
            <p:ph sz="half" idx="1"/>
          </p:nvPr>
        </p:nvSpPr>
        <p:spPr>
          <a:xfrm>
            <a:off x="457200" y="1278340"/>
            <a:ext cx="4038600" cy="46396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 noEditPoints="1"/>
          </p:cNvSpPr>
          <p:nvPr>
            <p:ph sz="half" idx="2"/>
          </p:nvPr>
        </p:nvSpPr>
        <p:spPr>
          <a:xfrm>
            <a:off x="4648200" y="1278340"/>
            <a:ext cx="4038600" cy="46396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F45B0862-399F-E343-A6D6-AB6F2AEF4A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/>
          </p:nvPr>
        </p:nvSpPr>
        <p:spPr>
          <a:xfrm>
            <a:off x="457200" y="1279087"/>
            <a:ext cx="4040188" cy="652249"/>
          </a:xfrm>
        </p:spPr>
        <p:txBody>
          <a:bodyPr anchor="b">
            <a:noAutofit/>
          </a:bodyPr>
          <a:lstStyle>
            <a:lvl1pPr marL="0" indent="0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4" name="Content Placeholder 3"/>
          <p:cNvSpPr>
            <a:spLocks noGrp="1" noEditPoints="1"/>
          </p:cNvSpPr>
          <p:nvPr>
            <p:ph sz="half" idx="2"/>
          </p:nvPr>
        </p:nvSpPr>
        <p:spPr>
          <a:xfrm>
            <a:off x="457200" y="1918850"/>
            <a:ext cx="4040188" cy="402840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 noEditPoints="1"/>
          </p:cNvSpPr>
          <p:nvPr>
            <p:ph type="body" sz="quarter" idx="3"/>
          </p:nvPr>
        </p:nvSpPr>
        <p:spPr>
          <a:xfrm>
            <a:off x="4645025" y="1279087"/>
            <a:ext cx="4041775" cy="652249"/>
          </a:xfrm>
        </p:spPr>
        <p:txBody>
          <a:bodyPr anchor="b">
            <a:noAutofit/>
          </a:bodyPr>
          <a:lstStyle>
            <a:lvl1pPr marL="0" indent="0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6" name="Content Placeholder 5"/>
          <p:cNvSpPr>
            <a:spLocks noGrp="1" noEditPoints="1"/>
          </p:cNvSpPr>
          <p:nvPr>
            <p:ph sz="quarter" idx="4"/>
          </p:nvPr>
        </p:nvSpPr>
        <p:spPr>
          <a:xfrm>
            <a:off x="4645025" y="1918850"/>
            <a:ext cx="4041775" cy="402840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F45B0862-399F-E343-A6D6-AB6F2AEF4A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F45B0862-399F-E343-A6D6-AB6F2AEF4A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F45B0862-399F-E343-A6D6-AB6F2AEF4A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3575050" y="273051"/>
            <a:ext cx="5111750" cy="5666892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 noEditPoints="1"/>
          </p:cNvSpPr>
          <p:nvPr>
            <p:ph type="body" sz="half" idx="2"/>
          </p:nvPr>
        </p:nvSpPr>
        <p:spPr>
          <a:xfrm>
            <a:off x="457200" y="1435101"/>
            <a:ext cx="3008313" cy="450484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F45B0862-399F-E343-A6D6-AB6F2AEF4A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1792288" y="4442165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EditPoints="1"/>
          </p:cNvSpPr>
          <p:nvPr>
            <p:ph type="pic" idx="1"/>
          </p:nvPr>
        </p:nvSpPr>
        <p:spPr>
          <a:xfrm>
            <a:off x="1792288" y="25434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ga-IE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 noEditPoints="1"/>
          </p:cNvSpPr>
          <p:nvPr>
            <p:ph type="body" sz="half" idx="2"/>
          </p:nvPr>
        </p:nvSpPr>
        <p:spPr>
          <a:xfrm>
            <a:off x="1792288" y="5008903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F45B0862-399F-E343-A6D6-AB6F2AEF4A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913564" y="1141431"/>
            <a:ext cx="8230436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image_footer.png"/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>
          <a:xfrm>
            <a:off x="-7951" y="6015121"/>
            <a:ext cx="9162000" cy="87802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 noEditPoints="1"/>
          </p:cNvSpPr>
          <p:nvPr>
            <p:ph type="title"/>
          </p:nvPr>
        </p:nvSpPr>
        <p:spPr>
          <a:xfrm>
            <a:off x="457200" y="194173"/>
            <a:ext cx="8229600" cy="1012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ga-IE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/>
          </p:nvPr>
        </p:nvSpPr>
        <p:spPr>
          <a:xfrm>
            <a:off x="457200" y="1250905"/>
            <a:ext cx="8229600" cy="47070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3"/>
          </p:nvPr>
        </p:nvSpPr>
        <p:spPr>
          <a:xfrm>
            <a:off x="4514751" y="6256090"/>
            <a:ext cx="26323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4"/>
          </p:nvPr>
        </p:nvSpPr>
        <p:spPr>
          <a:xfrm>
            <a:off x="8623155" y="6244950"/>
            <a:ext cx="431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B0862-399F-E343-A6D6-AB6F2AEF4A48}" type="slidenum">
              <a:rPr lang="en-US" smtClean="0"/>
              <a:t>‹#›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1318" y="6058895"/>
            <a:ext cx="3852826" cy="784800"/>
            <a:chOff x="111318" y="6058895"/>
            <a:chExt cx="3852826" cy="784800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12"/>
            <a:srcRect/>
            <a:stretch>
              <a:fillRect/>
            </a:stretch>
          </p:blipFill>
          <p:spPr>
            <a:xfrm>
              <a:off x="762495" y="6253791"/>
              <a:ext cx="3201649" cy="441758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13"/>
            <a:srcRect/>
            <a:stretch>
              <a:fillRect/>
            </a:stretch>
          </p:blipFill>
          <p:spPr>
            <a:xfrm>
              <a:off x="111318" y="6058895"/>
              <a:ext cx="538310" cy="784800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>
          <a:solidFill>
            <a:schemeClr val="tx2">
              <a:lumMod val="60000"/>
              <a:lumOff val="40000"/>
            </a:schemeClr>
          </a:solidFill>
          <a:latin typeface="Verdana" panose="020B0604030504040204" pitchFamily="34" charset="0"/>
          <a:ea typeface="+mj-ea"/>
          <a:cs typeface="Verdana" panose="020B0604030504040204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E4B758"/>
        </a:buClr>
        <a:buFont typeface="Arial" panose="020B0604020202020204" pitchFamily="34" charset="0"/>
        <a:buChar char="•"/>
        <a:defRPr sz="3200" kern="1200">
          <a:solidFill>
            <a:schemeClr val="accent1">
              <a:lumMod val="75000"/>
            </a:schemeClr>
          </a:solidFill>
          <a:latin typeface="Verdana" panose="020B0604030504040204" pitchFamily="34" charset="0"/>
          <a:ea typeface="+mn-ea"/>
          <a:cs typeface="Verdana" panose="020B060403050404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E4B758"/>
        </a:buClr>
        <a:buFont typeface="Arial" panose="020B0604020202020204" pitchFamily="34" charset="0"/>
        <a:buChar char="–"/>
        <a:defRPr sz="2800" kern="1200">
          <a:solidFill>
            <a:schemeClr val="accent1">
              <a:lumMod val="75000"/>
            </a:schemeClr>
          </a:solidFill>
          <a:latin typeface="Verdana" panose="020B0604030504040204" pitchFamily="34" charset="0"/>
          <a:ea typeface="+mn-ea"/>
          <a:cs typeface="Verdana" panose="020B060403050404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E4B758"/>
        </a:buClr>
        <a:buFont typeface="Arial" panose="020B0604020202020204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Verdana" panose="020B0604030504040204" pitchFamily="34" charset="0"/>
          <a:ea typeface="+mn-ea"/>
          <a:cs typeface="Verdana" panose="020B060403050404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E4B758"/>
        </a:buClr>
        <a:buFont typeface="Arial" panose="020B0604020202020204" pitchFamily="34" charset="0"/>
        <a:buChar char="–"/>
        <a:defRPr sz="2000" kern="1200">
          <a:solidFill>
            <a:schemeClr val="accent1">
              <a:lumMod val="75000"/>
            </a:schemeClr>
          </a:solidFill>
          <a:latin typeface="Verdana" panose="020B0604030504040204" pitchFamily="34" charset="0"/>
          <a:ea typeface="+mn-ea"/>
          <a:cs typeface="Verdana" panose="020B0604030504040204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E4B758"/>
        </a:buClr>
        <a:buFont typeface="Arial" panose="020B0604020202020204" pitchFamily="34" charset="0"/>
        <a:buChar char="»"/>
        <a:defRPr sz="2000" kern="1200">
          <a:solidFill>
            <a:schemeClr val="accent1">
              <a:lumMod val="75000"/>
            </a:schemeClr>
          </a:solidFill>
          <a:latin typeface="Verdana" panose="020B0604030504040204" pitchFamily="34" charset="0"/>
          <a:ea typeface="+mn-ea"/>
          <a:cs typeface="Verdana" panose="020B060403050404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 noEditPoint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ga-IE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4B758"/>
              </a:buClr>
              <a:buSzPct val="100000"/>
              <a:buFont typeface="Arial" panose="020B0604020202020204" pitchFamily="34" charset="0"/>
              <a:buChar char="•"/>
            </a:pPr>
            <a:r>
              <a:rPr kumimoji="0" lang="ga-IE" sz="3200" b="0" i="0" u="none" strike="noStrike" kern="1200" cap="none" spc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Click to edit Master text styles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4B758"/>
              </a:buClr>
              <a:buSzPct val="100000"/>
              <a:buFont typeface="Arial" panose="020B0604020202020204" pitchFamily="34" charset="0"/>
              <a:buChar char="–"/>
            </a:pPr>
            <a:r>
              <a:rPr kumimoji="0" lang="ga-IE" sz="2800" b="0" i="0" u="none" strike="noStrike" kern="1200" cap="none" spc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Second level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4B758"/>
              </a:buClr>
              <a:buSzPct val="100000"/>
              <a:buFont typeface="Arial" panose="020B0604020202020204" pitchFamily="34" charset="0"/>
              <a:buChar char="•"/>
            </a:pPr>
            <a:r>
              <a:rPr kumimoji="0" lang="ga-IE" sz="2400" b="0" i="0" u="none" strike="noStrike" kern="1200" cap="none" spc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Third level</a:t>
            </a:r>
          </a:p>
          <a:p>
            <a:pPr marL="1600200" marR="0" lvl="3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4B758"/>
              </a:buClr>
              <a:buSzPct val="100000"/>
              <a:buFont typeface="Arial" panose="020B0604020202020204" pitchFamily="34" charset="0"/>
              <a:buChar char="–"/>
            </a:pPr>
            <a:r>
              <a:rPr kumimoji="0" lang="ga-IE" sz="2000" b="0" i="0" u="none" strike="noStrike" kern="1200" cap="none" spc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Fourth level</a:t>
            </a:r>
          </a:p>
          <a:p>
            <a:pPr marL="2057400" marR="0" lvl="4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4B758"/>
              </a:buClr>
              <a:buSzPct val="100000"/>
              <a:buFont typeface="Arial" panose="020B0604020202020204" pitchFamily="34" charset="0"/>
              <a:buChar char="»"/>
            </a:pPr>
            <a:r>
              <a:rPr kumimoji="0" lang="ga-IE" sz="2000" b="0" i="0" u="none" strike="noStrike" kern="1200" cap="none" spc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Fifth level</a:t>
            </a:r>
            <a:endParaRPr kumimoji="0" lang="en-US" sz="2000" b="0" i="0" u="none" strike="noStrike" kern="1200" cap="none" spc="0" baseline="0" noProof="0" dirty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latin typeface="Verdana" panose="020B0604030504040204" pitchFamily="34" charset="0"/>
              <a:ea typeface="+mn-ea"/>
              <a:cs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>
          <a:solidFill>
            <a:srgbClr val="558ED5"/>
          </a:solidFill>
          <a:latin typeface="Verdana" panose="020B0604030504040204" pitchFamily="34" charset="0"/>
          <a:ea typeface="+mj-ea"/>
          <a:cs typeface="Verdana" panose="020B0604030504040204" pitchFamily="34" charset="0"/>
        </a:defRPr>
      </a:lvl1pPr>
    </p:titleStyle>
    <p:bodyStyle>
      <a:lvl1pPr marL="342900" marR="0" indent="-3429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rgbClr val="E4B758"/>
        </a:buClr>
        <a:buSzPct val="100000"/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marR="0" indent="-28575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rgbClr val="E4B758"/>
        </a:buClr>
        <a:buSzPct val="100000"/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marR="0" indent="-2286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rgbClr val="E4B758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marR="0" indent="-2286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rgbClr val="E4B758"/>
        </a:buClr>
        <a:buSzPct val="100000"/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marR="0" indent="-2286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rgbClr val="E4B758"/>
        </a:buClr>
        <a:buSzPct val="100000"/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18" Type="http://schemas.openxmlformats.org/officeDocument/2006/relationships/image" Target="../media/image4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17" Type="http://schemas.openxmlformats.org/officeDocument/2006/relationships/image" Target="../media/image40.png"/><Relationship Id="rId2" Type="http://schemas.openxmlformats.org/officeDocument/2006/relationships/image" Target="../media/image25.png"/><Relationship Id="rId16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5" Type="http://schemas.openxmlformats.org/officeDocument/2006/relationships/image" Target="../media/image3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Relationship Id="rId14" Type="http://schemas.openxmlformats.org/officeDocument/2006/relationships/image" Target="../media/image37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31996" y="4961046"/>
            <a:ext cx="874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1">
                    <a:lumMod val="40000"/>
                    <a:lumOff val="60000"/>
                  </a:schemeClr>
                </a:solidFill>
                <a:latin typeface="Verdana" panose="020B0604030504040204" pitchFamily="34" charset="0"/>
                <a:cs typeface="Verdana" panose="020B0604030504040204" pitchFamily="34" charset="0"/>
              </a:rPr>
              <a:t>Bachelor of Business Studies (BBS)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1996" y="5743069"/>
            <a:ext cx="8594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Topic 10: Work Health &amp; Safety </a:t>
            </a:r>
            <a:endParaRPr lang="en-US" sz="2400" dirty="0">
              <a:solidFill>
                <a:srgbClr val="B9CDE5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478735"/>
            <a:ext cx="82296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12110" marR="5080" indent="-2900045">
              <a:lnSpc>
                <a:spcPct val="100000"/>
              </a:lnSpc>
              <a:spcBef>
                <a:spcPts val="100"/>
              </a:spcBef>
            </a:pPr>
            <a:r>
              <a:rPr sz="2800" dirty="0"/>
              <a:t>Legal</a:t>
            </a:r>
            <a:r>
              <a:rPr sz="2800" spc="-114" dirty="0"/>
              <a:t> </a:t>
            </a:r>
            <a:r>
              <a:rPr sz="2800" dirty="0"/>
              <a:t>Requirements</a:t>
            </a:r>
            <a:r>
              <a:rPr sz="2800" spc="-110" dirty="0"/>
              <a:t> </a:t>
            </a:r>
            <a:r>
              <a:rPr sz="2800" dirty="0"/>
              <a:t>for</a:t>
            </a:r>
            <a:r>
              <a:rPr sz="2800" spc="-114" dirty="0"/>
              <a:t> </a:t>
            </a:r>
            <a:r>
              <a:rPr sz="2800" dirty="0"/>
              <a:t>Safety</a:t>
            </a:r>
            <a:r>
              <a:rPr sz="2800" spc="-105" dirty="0"/>
              <a:t> </a:t>
            </a:r>
            <a:r>
              <a:rPr sz="2800" spc="-25" dirty="0"/>
              <a:t>and </a:t>
            </a:r>
            <a:r>
              <a:rPr sz="2800" spc="-10" dirty="0"/>
              <a:t>Health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2307" y="1493011"/>
            <a:ext cx="7329170" cy="4594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libri"/>
                <a:cs typeface="Calibri"/>
              </a:rPr>
              <a:t>Work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Injury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Compensation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Act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(WICA)</a:t>
            </a:r>
            <a:endParaRPr sz="2400" dirty="0">
              <a:latin typeface="Calibri"/>
              <a:cs typeface="Calibri"/>
            </a:endParaRPr>
          </a:p>
          <a:p>
            <a:pPr marL="354965" marR="5080" indent="-342900">
              <a:lnSpc>
                <a:spcPct val="100400"/>
              </a:lnSpc>
              <a:spcBef>
                <a:spcPts val="18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WICA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covers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employees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except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independent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contractors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self-</a:t>
            </a:r>
            <a:r>
              <a:rPr sz="2400" dirty="0">
                <a:latin typeface="Calibri"/>
                <a:cs typeface="Calibri"/>
              </a:rPr>
              <a:t>employed,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domestic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workers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Government </a:t>
            </a:r>
            <a:r>
              <a:rPr sz="2400" dirty="0">
                <a:latin typeface="Calibri"/>
                <a:cs typeface="Calibri"/>
              </a:rPr>
              <a:t>uniformed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services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personnel</a:t>
            </a:r>
            <a:endParaRPr sz="2400" dirty="0">
              <a:latin typeface="Calibri"/>
              <a:cs typeface="Calibri"/>
            </a:endParaRPr>
          </a:p>
          <a:p>
            <a:pPr marL="354965" marR="198755" indent="-342900">
              <a:lnSpc>
                <a:spcPts val="2810"/>
              </a:lnSpc>
              <a:spcBef>
                <a:spcPts val="19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Unless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otherwise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proven,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accident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course</a:t>
            </a:r>
            <a:r>
              <a:rPr sz="2400" spc="-25" dirty="0">
                <a:latin typeface="Calibri"/>
                <a:cs typeface="Calibri"/>
              </a:rPr>
              <a:t> of </a:t>
            </a:r>
            <a:r>
              <a:rPr sz="2400" dirty="0">
                <a:latin typeface="Calibri"/>
                <a:cs typeface="Calibri"/>
              </a:rPr>
              <a:t>employment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regarded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as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arising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out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employment.</a:t>
            </a:r>
            <a:endParaRPr sz="2400" dirty="0">
              <a:latin typeface="Calibri"/>
              <a:cs typeface="Calibri"/>
            </a:endParaRPr>
          </a:p>
          <a:p>
            <a:pPr marL="342265" marR="4030979" indent="-342265" algn="r">
              <a:lnSpc>
                <a:spcPct val="100000"/>
              </a:lnSpc>
              <a:spcBef>
                <a:spcPts val="1739"/>
              </a:spcBef>
              <a:buFont typeface="Arial"/>
              <a:buChar char="•"/>
              <a:tabLst>
                <a:tab pos="3422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Types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compensation:</a:t>
            </a:r>
            <a:endParaRPr sz="2400" dirty="0">
              <a:latin typeface="Calibri"/>
              <a:cs typeface="Calibri"/>
            </a:endParaRPr>
          </a:p>
          <a:p>
            <a:pPr marL="285750" marR="4020820" lvl="1" indent="-285750" algn="r">
              <a:lnSpc>
                <a:spcPct val="100000"/>
              </a:lnSpc>
              <a:spcBef>
                <a:spcPts val="600"/>
              </a:spcBef>
              <a:buFont typeface="Arial"/>
              <a:buChar char="–"/>
              <a:tabLst>
                <a:tab pos="285750" algn="l"/>
              </a:tabLst>
            </a:pPr>
            <a:r>
              <a:rPr sz="2400" dirty="0">
                <a:latin typeface="Calibri"/>
                <a:cs typeface="Calibri"/>
              </a:rPr>
              <a:t>Medical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leave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wages</a:t>
            </a:r>
            <a:endParaRPr sz="2400" dirty="0">
              <a:latin typeface="Calibri"/>
              <a:cs typeface="Calibri"/>
            </a:endParaRPr>
          </a:p>
          <a:p>
            <a:pPr marL="755650" lvl="1" indent="-286385">
              <a:lnSpc>
                <a:spcPct val="100000"/>
              </a:lnSpc>
              <a:spcBef>
                <a:spcPts val="530"/>
              </a:spcBef>
              <a:buFont typeface="Arial"/>
              <a:buChar char="–"/>
              <a:tabLst>
                <a:tab pos="755650" algn="l"/>
              </a:tabLst>
            </a:pPr>
            <a:r>
              <a:rPr sz="2400" dirty="0">
                <a:latin typeface="Calibri"/>
                <a:cs typeface="Calibri"/>
              </a:rPr>
              <a:t>Medical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expenses</a:t>
            </a:r>
            <a:endParaRPr sz="2400" dirty="0">
              <a:latin typeface="Calibri"/>
              <a:cs typeface="Calibri"/>
            </a:endParaRPr>
          </a:p>
          <a:p>
            <a:pPr marL="755650" lvl="1" indent="-286385">
              <a:lnSpc>
                <a:spcPct val="100000"/>
              </a:lnSpc>
              <a:spcBef>
                <a:spcPts val="625"/>
              </a:spcBef>
              <a:buFont typeface="Arial"/>
              <a:buChar char="–"/>
              <a:tabLst>
                <a:tab pos="755650" algn="l"/>
              </a:tabLst>
            </a:pPr>
            <a:r>
              <a:rPr sz="2400" dirty="0">
                <a:latin typeface="Calibri"/>
                <a:cs typeface="Calibri"/>
              </a:rPr>
              <a:t>Lump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sum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compensation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2307" y="1493011"/>
            <a:ext cx="7511415" cy="30460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libri"/>
                <a:cs typeface="Calibri"/>
              </a:rPr>
              <a:t>Safety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health</a:t>
            </a:r>
            <a:endParaRPr sz="2400" dirty="0">
              <a:latin typeface="Calibri"/>
              <a:cs typeface="Calibri"/>
            </a:endParaRPr>
          </a:p>
          <a:p>
            <a:pPr marL="354965" marR="5080" indent="-342900">
              <a:lnSpc>
                <a:spcPct val="100400"/>
              </a:lnSpc>
              <a:spcBef>
                <a:spcPts val="18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Employees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can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quit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immediately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if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they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they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family </a:t>
            </a:r>
            <a:r>
              <a:rPr sz="2400" dirty="0">
                <a:latin typeface="Calibri"/>
                <a:cs typeface="Calibri"/>
              </a:rPr>
              <a:t>members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are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subject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risks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that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they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have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not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agreed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to </a:t>
            </a:r>
            <a:r>
              <a:rPr sz="2400" dirty="0">
                <a:latin typeface="Calibri"/>
                <a:cs typeface="Calibri"/>
              </a:rPr>
              <a:t>undertake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as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part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employment</a:t>
            </a:r>
            <a:endParaRPr sz="2400" dirty="0">
              <a:latin typeface="Calibri"/>
              <a:cs typeface="Calibri"/>
            </a:endParaRPr>
          </a:p>
          <a:p>
            <a:pPr marL="354965" marR="20955" indent="-342900">
              <a:lnSpc>
                <a:spcPct val="99200"/>
              </a:lnSpc>
              <a:spcBef>
                <a:spcPts val="18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Workplace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health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safety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issues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are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bargainable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issues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labor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unions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can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raise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them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under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10" dirty="0">
                <a:latin typeface="Calibri"/>
                <a:cs typeface="Calibri"/>
              </a:rPr>
              <a:t> Industrial </a:t>
            </a:r>
            <a:r>
              <a:rPr sz="2400" dirty="0">
                <a:latin typeface="Calibri"/>
                <a:cs typeface="Calibri"/>
              </a:rPr>
              <a:t>Relations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Act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478735"/>
            <a:ext cx="82296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12110" marR="5080" indent="-2900045">
              <a:lnSpc>
                <a:spcPct val="100000"/>
              </a:lnSpc>
              <a:spcBef>
                <a:spcPts val="100"/>
              </a:spcBef>
            </a:pPr>
            <a:r>
              <a:rPr sz="2800" dirty="0"/>
              <a:t>Legal</a:t>
            </a:r>
            <a:r>
              <a:rPr sz="2800" spc="-114" dirty="0"/>
              <a:t> </a:t>
            </a:r>
            <a:r>
              <a:rPr sz="2800" dirty="0"/>
              <a:t>Requirements</a:t>
            </a:r>
            <a:r>
              <a:rPr sz="2800" spc="-110" dirty="0"/>
              <a:t> </a:t>
            </a:r>
            <a:r>
              <a:rPr sz="2800" dirty="0"/>
              <a:t>for</a:t>
            </a:r>
            <a:r>
              <a:rPr sz="2800" spc="-114" dirty="0"/>
              <a:t> </a:t>
            </a:r>
            <a:r>
              <a:rPr sz="2800" dirty="0"/>
              <a:t>Safety</a:t>
            </a:r>
            <a:r>
              <a:rPr sz="2800" spc="-105" dirty="0"/>
              <a:t> </a:t>
            </a:r>
            <a:r>
              <a:rPr sz="2800" spc="-25" dirty="0"/>
              <a:t>and </a:t>
            </a:r>
            <a:r>
              <a:rPr sz="2800" spc="-10" dirty="0"/>
              <a:t>Health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2307" y="1493011"/>
            <a:ext cx="20193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libri"/>
                <a:cs typeface="Calibri"/>
              </a:rPr>
              <a:t>Child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labour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law</a:t>
            </a:r>
            <a:endParaRPr sz="2400">
              <a:latin typeface="Calibri"/>
              <a:cs typeface="Calibri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71511" y="2096677"/>
          <a:ext cx="7976234" cy="3261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96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70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30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3885">
                <a:tc>
                  <a:txBody>
                    <a:bodyPr/>
                    <a:lstStyle/>
                    <a:p>
                      <a:pPr marL="102870">
                        <a:lnSpc>
                          <a:spcPts val="2045"/>
                        </a:lnSpc>
                      </a:pPr>
                      <a:r>
                        <a:rPr sz="1900" spc="-65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Age</a:t>
                      </a:r>
                      <a:r>
                        <a:rPr sz="1900" spc="-45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spc="-1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group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ts val="2045"/>
                        </a:lnSpc>
                      </a:pPr>
                      <a:r>
                        <a:rPr sz="1900" spc="-8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Work</a:t>
                      </a:r>
                      <a:r>
                        <a:rPr sz="1900" spc="-3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in</a:t>
                      </a:r>
                      <a:r>
                        <a:rPr sz="1900" spc="-8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900" spc="-75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spc="-1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non−industrial</a:t>
                      </a:r>
                      <a:endParaRPr sz="1900">
                        <a:latin typeface="Calibri"/>
                        <a:cs typeface="Calibri"/>
                      </a:endParaRPr>
                    </a:p>
                    <a:p>
                      <a:pPr marL="10287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900" spc="-1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setting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ts val="2045"/>
                        </a:lnSpc>
                      </a:pPr>
                      <a:r>
                        <a:rPr sz="1900" spc="-8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Work</a:t>
                      </a:r>
                      <a:r>
                        <a:rPr sz="1900" spc="-3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in</a:t>
                      </a:r>
                      <a:r>
                        <a:rPr sz="1900" spc="-6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an</a:t>
                      </a:r>
                      <a:r>
                        <a:rPr sz="1900" spc="-45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spc="-1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industrial</a:t>
                      </a:r>
                      <a:endParaRPr sz="1900">
                        <a:latin typeface="Calibri"/>
                        <a:cs typeface="Calibri"/>
                      </a:endParaRPr>
                    </a:p>
                    <a:p>
                      <a:pPr marL="11239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900" spc="-1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setting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565">
                <a:tc>
                  <a:txBody>
                    <a:bodyPr/>
                    <a:lstStyle/>
                    <a:p>
                      <a:pPr marL="102870">
                        <a:lnSpc>
                          <a:spcPts val="2045"/>
                        </a:lnSpc>
                      </a:pPr>
                      <a:r>
                        <a:rPr sz="1900" spc="-55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Children</a:t>
                      </a:r>
                      <a:r>
                        <a:rPr sz="1900" spc="-4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spc="-65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aged</a:t>
                      </a:r>
                      <a:r>
                        <a:rPr sz="1900" spc="-4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spc="-5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less</a:t>
                      </a:r>
                      <a:r>
                        <a:rPr sz="1900" spc="-4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spc="-2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than</a:t>
                      </a:r>
                      <a:endParaRPr sz="1900">
                        <a:latin typeface="Calibri"/>
                        <a:cs typeface="Calibri"/>
                      </a:endParaRPr>
                    </a:p>
                    <a:p>
                      <a:pPr marL="10287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900" spc="-65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13</a:t>
                      </a:r>
                      <a:r>
                        <a:rPr sz="1900" spc="-4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spc="-1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years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ts val="2045"/>
                        </a:lnSpc>
                      </a:pPr>
                      <a:r>
                        <a:rPr sz="1900" spc="-25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No.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ts val="2045"/>
                        </a:lnSpc>
                      </a:pPr>
                      <a:r>
                        <a:rPr sz="1900" spc="-25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No.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885">
                <a:tc>
                  <a:txBody>
                    <a:bodyPr/>
                    <a:lstStyle/>
                    <a:p>
                      <a:pPr marL="102870">
                        <a:lnSpc>
                          <a:spcPts val="2205"/>
                        </a:lnSpc>
                      </a:pPr>
                      <a:r>
                        <a:rPr sz="1900" spc="-55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Children </a:t>
                      </a:r>
                      <a:r>
                        <a:rPr sz="1900" spc="-65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aged</a:t>
                      </a:r>
                      <a:r>
                        <a:rPr sz="1900" spc="-4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spc="-65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13</a:t>
                      </a:r>
                      <a:r>
                        <a:rPr sz="1900" spc="-45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to </a:t>
                      </a:r>
                      <a:r>
                        <a:rPr sz="1900" spc="-2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less</a:t>
                      </a:r>
                      <a:endParaRPr sz="1900">
                        <a:latin typeface="Calibri"/>
                        <a:cs typeface="Calibri"/>
                      </a:endParaRPr>
                    </a:p>
                    <a:p>
                      <a:pPr marL="10287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900" spc="-6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than</a:t>
                      </a:r>
                      <a:r>
                        <a:rPr sz="1900" spc="-4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spc="-65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15</a:t>
                      </a:r>
                      <a:r>
                        <a:rPr sz="1900" spc="-4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spc="-2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years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ts val="2205"/>
                        </a:lnSpc>
                      </a:pPr>
                      <a:r>
                        <a:rPr sz="1900" spc="-5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Yes,</a:t>
                      </a:r>
                      <a:r>
                        <a:rPr sz="1900" spc="-35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spc="-45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900" spc="-3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spc="-5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light</a:t>
                      </a:r>
                      <a:r>
                        <a:rPr sz="1900" spc="-3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spc="-6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duties</a:t>
                      </a:r>
                      <a:r>
                        <a:rPr sz="1900" spc="-3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spc="-2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only.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ts val="2205"/>
                        </a:lnSpc>
                      </a:pPr>
                      <a:r>
                        <a:rPr sz="1900" spc="-6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No,</a:t>
                      </a:r>
                      <a:r>
                        <a:rPr sz="1900" spc="-15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spc="-6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unless</a:t>
                      </a:r>
                      <a:r>
                        <a:rPr sz="1900" spc="-15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spc="-7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working</a:t>
                      </a:r>
                      <a:r>
                        <a:rPr sz="1900" spc="-15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spc="-2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with</a:t>
                      </a:r>
                      <a:endParaRPr sz="1900">
                        <a:latin typeface="Calibri"/>
                        <a:cs typeface="Calibri"/>
                      </a:endParaRPr>
                    </a:p>
                    <a:p>
                      <a:pPr marL="11239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900" spc="-6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family</a:t>
                      </a:r>
                      <a:r>
                        <a:rPr sz="1900" spc="-1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members.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70025">
                <a:tc>
                  <a:txBody>
                    <a:bodyPr/>
                    <a:lstStyle/>
                    <a:p>
                      <a:pPr marL="102870" marR="266065">
                        <a:lnSpc>
                          <a:spcPts val="2220"/>
                        </a:lnSpc>
                        <a:spcBef>
                          <a:spcPts val="45"/>
                        </a:spcBef>
                      </a:pPr>
                      <a:r>
                        <a:rPr sz="1900" spc="-7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Young</a:t>
                      </a:r>
                      <a:r>
                        <a:rPr sz="1900" spc="-4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spc="-6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persons</a:t>
                      </a:r>
                      <a:r>
                        <a:rPr sz="1900" spc="-35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spc="-65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aged</a:t>
                      </a:r>
                      <a:r>
                        <a:rPr sz="1900" spc="-35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spc="-5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15 </a:t>
                      </a:r>
                      <a:r>
                        <a:rPr sz="1900" spc="-45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to </a:t>
                      </a:r>
                      <a:r>
                        <a:rPr sz="1900" spc="-5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less</a:t>
                      </a:r>
                      <a:r>
                        <a:rPr sz="1900" spc="-4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spc="-6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than</a:t>
                      </a:r>
                      <a:r>
                        <a:rPr sz="1900" spc="-4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spc="-65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16</a:t>
                      </a:r>
                      <a:r>
                        <a:rPr sz="1900" spc="-4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spc="-1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years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ts val="2205"/>
                        </a:lnSpc>
                      </a:pPr>
                      <a:r>
                        <a:rPr sz="1900" spc="-2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Yes.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112395" marR="318770">
                        <a:lnSpc>
                          <a:spcPts val="2220"/>
                        </a:lnSpc>
                        <a:spcBef>
                          <a:spcPts val="45"/>
                        </a:spcBef>
                      </a:pPr>
                      <a:r>
                        <a:rPr sz="1900" spc="-5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Yes,</a:t>
                      </a:r>
                      <a:r>
                        <a:rPr sz="1900" spc="-45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spc="-55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but</a:t>
                      </a:r>
                      <a:r>
                        <a:rPr sz="1900" spc="-45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spc="-65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employers</a:t>
                      </a:r>
                      <a:r>
                        <a:rPr sz="1900" spc="-4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spc="-65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must </a:t>
                      </a:r>
                      <a:r>
                        <a:rPr sz="1900" spc="-5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notify</a:t>
                      </a:r>
                      <a:r>
                        <a:rPr sz="1900" spc="-55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spc="-45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via</a:t>
                      </a:r>
                      <a:r>
                        <a:rPr sz="1900" spc="-5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spc="-1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Employment</a:t>
                      </a:r>
                      <a:endParaRPr sz="1900">
                        <a:latin typeface="Calibri"/>
                        <a:cs typeface="Calibri"/>
                      </a:endParaRPr>
                    </a:p>
                    <a:p>
                      <a:pPr marL="112395" marR="359410">
                        <a:lnSpc>
                          <a:spcPct val="100800"/>
                        </a:lnSpc>
                        <a:spcBef>
                          <a:spcPts val="15"/>
                        </a:spcBef>
                      </a:pPr>
                      <a:r>
                        <a:rPr sz="1900" spc="-6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Standards</a:t>
                      </a:r>
                      <a:r>
                        <a:rPr sz="1900" spc="-2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spc="-65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Online</a:t>
                      </a:r>
                      <a:r>
                        <a:rPr sz="1900" spc="-15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spc="-6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(ESOL) </a:t>
                      </a:r>
                      <a:r>
                        <a:rPr sz="1900" spc="-65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1900" spc="-45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spc="-7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submit</a:t>
                      </a:r>
                      <a:r>
                        <a:rPr sz="1900" spc="-35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900" spc="-45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spc="-10" dirty="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medical report.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57200" y="509512"/>
            <a:ext cx="82296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12110" marR="5080" indent="-2900045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Legal</a:t>
            </a:r>
            <a:r>
              <a:rPr sz="2400" spc="-114" dirty="0"/>
              <a:t> </a:t>
            </a:r>
            <a:r>
              <a:rPr sz="2400" dirty="0"/>
              <a:t>Requirements</a:t>
            </a:r>
            <a:r>
              <a:rPr sz="2400" spc="-110" dirty="0"/>
              <a:t> </a:t>
            </a:r>
            <a:r>
              <a:rPr sz="2400" dirty="0"/>
              <a:t>for</a:t>
            </a:r>
            <a:r>
              <a:rPr sz="2400" spc="-114" dirty="0"/>
              <a:t> </a:t>
            </a:r>
            <a:r>
              <a:rPr sz="2400" dirty="0"/>
              <a:t>Safety</a:t>
            </a:r>
            <a:r>
              <a:rPr sz="2400" spc="-105" dirty="0"/>
              <a:t> </a:t>
            </a:r>
            <a:r>
              <a:rPr sz="2400" spc="-25" dirty="0"/>
              <a:t>and </a:t>
            </a:r>
            <a:r>
              <a:rPr sz="2400" spc="-10" dirty="0"/>
              <a:t>Health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2307" y="1493011"/>
            <a:ext cx="7516495" cy="4594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libri"/>
                <a:cs typeface="Calibri"/>
              </a:rPr>
              <a:t>Workplace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Safety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Health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(WSH)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Act</a:t>
            </a:r>
            <a:endParaRPr sz="2400" dirty="0">
              <a:latin typeface="Calibri"/>
              <a:cs typeface="Calibri"/>
            </a:endParaRPr>
          </a:p>
          <a:p>
            <a:pPr marL="354965" marR="5080" indent="-342900">
              <a:lnSpc>
                <a:spcPct val="100000"/>
              </a:lnSpc>
              <a:spcBef>
                <a:spcPts val="18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Workplace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safety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health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matters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are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regulated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by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this </a:t>
            </a:r>
            <a:r>
              <a:rPr sz="2400" dirty="0">
                <a:latin typeface="Calibri"/>
                <a:cs typeface="Calibri"/>
              </a:rPr>
              <a:t>WSH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Act.</a:t>
            </a:r>
            <a:endParaRPr sz="24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8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The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Act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applies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all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workplaces,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unless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exempted</a:t>
            </a:r>
            <a:endParaRPr sz="24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8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Principles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WSH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Act:</a:t>
            </a:r>
            <a:endParaRPr sz="2400" dirty="0">
              <a:latin typeface="Calibri"/>
              <a:cs typeface="Calibri"/>
            </a:endParaRPr>
          </a:p>
          <a:p>
            <a:pPr marL="755650" lvl="1" indent="-286385">
              <a:lnSpc>
                <a:spcPct val="100000"/>
              </a:lnSpc>
              <a:spcBef>
                <a:spcPts val="530"/>
              </a:spcBef>
              <a:buFont typeface="Arial"/>
              <a:buChar char="–"/>
              <a:tabLst>
                <a:tab pos="755650" algn="l"/>
              </a:tabLst>
            </a:pPr>
            <a:r>
              <a:rPr sz="2400" dirty="0">
                <a:latin typeface="Calibri"/>
                <a:cs typeface="Calibri"/>
              </a:rPr>
              <a:t>Reduce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risk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at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source</a:t>
            </a:r>
            <a:endParaRPr sz="2400" dirty="0">
              <a:latin typeface="Calibri"/>
              <a:cs typeface="Calibri"/>
            </a:endParaRPr>
          </a:p>
          <a:p>
            <a:pPr marL="755015" marR="394335" lvl="1" indent="-285750">
              <a:lnSpc>
                <a:spcPct val="100000"/>
              </a:lnSpc>
              <a:spcBef>
                <a:spcPts val="625"/>
              </a:spcBef>
              <a:buFont typeface="Arial"/>
              <a:buChar char="–"/>
              <a:tabLst>
                <a:tab pos="755650" algn="l"/>
              </a:tabLst>
            </a:pPr>
            <a:r>
              <a:rPr sz="2400" dirty="0">
                <a:latin typeface="Calibri"/>
                <a:cs typeface="Calibri"/>
              </a:rPr>
              <a:t>Encourage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industries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adopt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greater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ownership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safety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health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outcomes</a:t>
            </a:r>
            <a:endParaRPr sz="2400" dirty="0">
              <a:latin typeface="Calibri"/>
              <a:cs typeface="Calibri"/>
            </a:endParaRPr>
          </a:p>
          <a:p>
            <a:pPr marL="755015" marR="183515" lvl="1" indent="-285750">
              <a:lnSpc>
                <a:spcPct val="100800"/>
              </a:lnSpc>
              <a:spcBef>
                <a:spcPts val="500"/>
              </a:spcBef>
              <a:buFont typeface="Arial"/>
              <a:buChar char="–"/>
              <a:tabLst>
                <a:tab pos="755650" algn="l"/>
              </a:tabLst>
            </a:pPr>
            <a:r>
              <a:rPr sz="2400" dirty="0">
                <a:latin typeface="Calibri"/>
                <a:cs typeface="Calibri"/>
              </a:rPr>
              <a:t>Impose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higher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penalties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for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poor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safety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management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outcomes.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509512"/>
            <a:ext cx="82296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12110" marR="5080" indent="-2900045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Legal</a:t>
            </a:r>
            <a:r>
              <a:rPr sz="2400" spc="-114" dirty="0"/>
              <a:t> </a:t>
            </a:r>
            <a:r>
              <a:rPr sz="2400" dirty="0"/>
              <a:t>Requirements</a:t>
            </a:r>
            <a:r>
              <a:rPr sz="2400" spc="-110" dirty="0"/>
              <a:t> </a:t>
            </a:r>
            <a:r>
              <a:rPr sz="2400" dirty="0"/>
              <a:t>for</a:t>
            </a:r>
            <a:r>
              <a:rPr sz="2400" spc="-114" dirty="0"/>
              <a:t> </a:t>
            </a:r>
            <a:r>
              <a:rPr sz="2400" dirty="0"/>
              <a:t>Safety</a:t>
            </a:r>
            <a:r>
              <a:rPr sz="2400" spc="-105" dirty="0"/>
              <a:t> </a:t>
            </a:r>
            <a:r>
              <a:rPr sz="2400" spc="-25" dirty="0"/>
              <a:t>and </a:t>
            </a:r>
            <a:r>
              <a:rPr sz="2400" spc="-10" dirty="0"/>
              <a:t>Health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318680"/>
            <a:ext cx="9003665" cy="6539865"/>
            <a:chOff x="0" y="318680"/>
            <a:chExt cx="9003665" cy="6539865"/>
          </a:xfrm>
        </p:grpSpPr>
        <p:sp>
          <p:nvSpPr>
            <p:cNvPr id="3" name="object 3"/>
            <p:cNvSpPr/>
            <p:nvPr/>
          </p:nvSpPr>
          <p:spPr>
            <a:xfrm>
              <a:off x="1043608" y="2600897"/>
              <a:ext cx="7345045" cy="3418204"/>
            </a:xfrm>
            <a:custGeom>
              <a:avLst/>
              <a:gdLst/>
              <a:ahLst/>
              <a:cxnLst/>
              <a:rect l="l" t="t" r="r" b="b"/>
              <a:pathLst>
                <a:path w="7345045" h="3418204">
                  <a:moveTo>
                    <a:pt x="7344815" y="0"/>
                  </a:moveTo>
                  <a:lnTo>
                    <a:pt x="0" y="0"/>
                  </a:lnTo>
                  <a:lnTo>
                    <a:pt x="0" y="3417750"/>
                  </a:lnTo>
                  <a:lnTo>
                    <a:pt x="7344815" y="3417750"/>
                  </a:lnTo>
                  <a:lnTo>
                    <a:pt x="7344815" y="0"/>
                  </a:lnTo>
                  <a:close/>
                </a:path>
              </a:pathLst>
            </a:custGeom>
            <a:solidFill>
              <a:srgbClr val="CCFFCC">
                <a:alpha val="9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043608" y="2600897"/>
              <a:ext cx="7345045" cy="3418204"/>
            </a:xfrm>
            <a:custGeom>
              <a:avLst/>
              <a:gdLst/>
              <a:ahLst/>
              <a:cxnLst/>
              <a:rect l="l" t="t" r="r" b="b"/>
              <a:pathLst>
                <a:path w="7345045" h="3418204">
                  <a:moveTo>
                    <a:pt x="0" y="0"/>
                  </a:moveTo>
                  <a:lnTo>
                    <a:pt x="7344816" y="0"/>
                  </a:lnTo>
                  <a:lnTo>
                    <a:pt x="7344816" y="3417750"/>
                  </a:lnTo>
                  <a:lnTo>
                    <a:pt x="0" y="341775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65503" y="2121408"/>
              <a:ext cx="5233416" cy="1005839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410848" y="2143338"/>
              <a:ext cx="5141595" cy="915669"/>
            </a:xfrm>
            <a:custGeom>
              <a:avLst/>
              <a:gdLst/>
              <a:ahLst/>
              <a:cxnLst/>
              <a:rect l="l" t="t" r="r" b="b"/>
              <a:pathLst>
                <a:path w="5141595" h="915669">
                  <a:moveTo>
                    <a:pt x="4988849" y="0"/>
                  </a:moveTo>
                  <a:lnTo>
                    <a:pt x="152520" y="0"/>
                  </a:lnTo>
                  <a:lnTo>
                    <a:pt x="104312" y="7775"/>
                  </a:lnTo>
                  <a:lnTo>
                    <a:pt x="62443" y="29427"/>
                  </a:lnTo>
                  <a:lnTo>
                    <a:pt x="29427" y="62443"/>
                  </a:lnTo>
                  <a:lnTo>
                    <a:pt x="7775" y="104312"/>
                  </a:lnTo>
                  <a:lnTo>
                    <a:pt x="0" y="152520"/>
                  </a:lnTo>
                  <a:lnTo>
                    <a:pt x="0" y="762598"/>
                  </a:lnTo>
                  <a:lnTo>
                    <a:pt x="7775" y="810806"/>
                  </a:lnTo>
                  <a:lnTo>
                    <a:pt x="29427" y="852675"/>
                  </a:lnTo>
                  <a:lnTo>
                    <a:pt x="62443" y="885692"/>
                  </a:lnTo>
                  <a:lnTo>
                    <a:pt x="104312" y="907344"/>
                  </a:lnTo>
                  <a:lnTo>
                    <a:pt x="152520" y="915120"/>
                  </a:lnTo>
                  <a:lnTo>
                    <a:pt x="4988849" y="915120"/>
                  </a:lnTo>
                  <a:lnTo>
                    <a:pt x="5037058" y="907344"/>
                  </a:lnTo>
                  <a:lnTo>
                    <a:pt x="5078926" y="885692"/>
                  </a:lnTo>
                  <a:lnTo>
                    <a:pt x="5111942" y="852675"/>
                  </a:lnTo>
                  <a:lnTo>
                    <a:pt x="5133594" y="810806"/>
                  </a:lnTo>
                  <a:lnTo>
                    <a:pt x="5141370" y="762598"/>
                  </a:lnTo>
                  <a:lnTo>
                    <a:pt x="5141370" y="152520"/>
                  </a:lnTo>
                  <a:lnTo>
                    <a:pt x="5133594" y="104312"/>
                  </a:lnTo>
                  <a:lnTo>
                    <a:pt x="5111942" y="62443"/>
                  </a:lnTo>
                  <a:lnTo>
                    <a:pt x="5078926" y="29427"/>
                  </a:lnTo>
                  <a:lnTo>
                    <a:pt x="5037058" y="7775"/>
                  </a:lnTo>
                  <a:lnTo>
                    <a:pt x="4988849" y="0"/>
                  </a:lnTo>
                  <a:close/>
                </a:path>
              </a:pathLst>
            </a:custGeom>
            <a:solidFill>
              <a:srgbClr val="EEB77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410848" y="2143338"/>
              <a:ext cx="5141595" cy="915669"/>
            </a:xfrm>
            <a:custGeom>
              <a:avLst/>
              <a:gdLst/>
              <a:ahLst/>
              <a:cxnLst/>
              <a:rect l="l" t="t" r="r" b="b"/>
              <a:pathLst>
                <a:path w="5141595" h="915669">
                  <a:moveTo>
                    <a:pt x="0" y="152520"/>
                  </a:moveTo>
                  <a:lnTo>
                    <a:pt x="7775" y="104312"/>
                  </a:lnTo>
                  <a:lnTo>
                    <a:pt x="29427" y="62444"/>
                  </a:lnTo>
                  <a:lnTo>
                    <a:pt x="62443" y="29427"/>
                  </a:lnTo>
                  <a:lnTo>
                    <a:pt x="104312" y="7775"/>
                  </a:lnTo>
                  <a:lnTo>
                    <a:pt x="152520" y="0"/>
                  </a:lnTo>
                  <a:lnTo>
                    <a:pt x="4988850" y="0"/>
                  </a:lnTo>
                  <a:lnTo>
                    <a:pt x="5037058" y="7775"/>
                  </a:lnTo>
                  <a:lnTo>
                    <a:pt x="5078926" y="29427"/>
                  </a:lnTo>
                  <a:lnTo>
                    <a:pt x="5111943" y="62444"/>
                  </a:lnTo>
                  <a:lnTo>
                    <a:pt x="5133595" y="104312"/>
                  </a:lnTo>
                  <a:lnTo>
                    <a:pt x="5141371" y="152520"/>
                  </a:lnTo>
                  <a:lnTo>
                    <a:pt x="5141371" y="762599"/>
                  </a:lnTo>
                  <a:lnTo>
                    <a:pt x="5133595" y="810807"/>
                  </a:lnTo>
                  <a:lnTo>
                    <a:pt x="5111943" y="852675"/>
                  </a:lnTo>
                  <a:lnTo>
                    <a:pt x="5078926" y="885692"/>
                  </a:lnTo>
                  <a:lnTo>
                    <a:pt x="5037058" y="907344"/>
                  </a:lnTo>
                  <a:lnTo>
                    <a:pt x="4988850" y="915120"/>
                  </a:lnTo>
                  <a:lnTo>
                    <a:pt x="152520" y="915120"/>
                  </a:lnTo>
                  <a:lnTo>
                    <a:pt x="104312" y="907344"/>
                  </a:lnTo>
                  <a:lnTo>
                    <a:pt x="62443" y="885692"/>
                  </a:lnTo>
                  <a:lnTo>
                    <a:pt x="29427" y="852675"/>
                  </a:lnTo>
                  <a:lnTo>
                    <a:pt x="7775" y="810807"/>
                  </a:lnTo>
                  <a:lnTo>
                    <a:pt x="0" y="762599"/>
                  </a:lnTo>
                  <a:lnTo>
                    <a:pt x="0" y="15252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762307" y="1493011"/>
            <a:ext cx="7924493" cy="4371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libri"/>
                <a:cs typeface="Calibri"/>
              </a:rPr>
              <a:t>Workplace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Safety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Health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(WSH)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Act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600" dirty="0">
              <a:latin typeface="Calibri"/>
              <a:cs typeface="Calibri"/>
            </a:endParaRPr>
          </a:p>
          <a:p>
            <a:pPr marL="887094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Key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features: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150" dirty="0">
              <a:latin typeface="Calibri"/>
              <a:cs typeface="Calibri"/>
            </a:endParaRPr>
          </a:p>
          <a:p>
            <a:pPr marL="1079500" marR="347345" indent="-228600">
              <a:lnSpc>
                <a:spcPct val="100000"/>
              </a:lnSpc>
              <a:buChar char="•"/>
              <a:tabLst>
                <a:tab pos="1080135" algn="l"/>
              </a:tabLst>
            </a:pPr>
            <a:r>
              <a:rPr sz="2000" dirty="0">
                <a:latin typeface="Calibri"/>
                <a:cs typeface="Calibri"/>
              </a:rPr>
              <a:t>It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places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responsibilities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on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stakeholders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who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have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it </a:t>
            </a:r>
            <a:r>
              <a:rPr sz="2000" dirty="0">
                <a:latin typeface="Calibri"/>
                <a:cs typeface="Calibri"/>
              </a:rPr>
              <a:t>within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their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control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ensure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safety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workplace</a:t>
            </a:r>
            <a:endParaRPr sz="2000" dirty="0">
              <a:latin typeface="Calibri"/>
              <a:cs typeface="Calibri"/>
            </a:endParaRPr>
          </a:p>
          <a:p>
            <a:pPr marL="1079500" marR="252729" indent="-228600">
              <a:lnSpc>
                <a:spcPct val="100000"/>
              </a:lnSpc>
              <a:spcBef>
                <a:spcPts val="505"/>
              </a:spcBef>
              <a:buChar char="•"/>
              <a:tabLst>
                <a:tab pos="1080135" algn="l"/>
              </a:tabLst>
            </a:pPr>
            <a:r>
              <a:rPr sz="2000" dirty="0">
                <a:latin typeface="Calibri"/>
                <a:cs typeface="Calibri"/>
              </a:rPr>
              <a:t>It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focuses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on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workplace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safety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health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systems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and </a:t>
            </a:r>
            <a:r>
              <a:rPr sz="2000" dirty="0">
                <a:latin typeface="Calibri"/>
                <a:cs typeface="Calibri"/>
              </a:rPr>
              <a:t>outcomes,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rather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than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merely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on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compliance</a:t>
            </a:r>
            <a:endParaRPr sz="2000" dirty="0">
              <a:latin typeface="Calibri"/>
              <a:cs typeface="Calibri"/>
            </a:endParaRPr>
          </a:p>
          <a:p>
            <a:pPr marL="1079500" marR="88900" indent="-228600">
              <a:lnSpc>
                <a:spcPct val="100000"/>
              </a:lnSpc>
              <a:spcBef>
                <a:spcPts val="405"/>
              </a:spcBef>
              <a:buChar char="•"/>
              <a:tabLst>
                <a:tab pos="1080135" algn="l"/>
              </a:tabLst>
            </a:pPr>
            <a:r>
              <a:rPr sz="2000" dirty="0">
                <a:latin typeface="Calibri"/>
                <a:cs typeface="Calibri"/>
              </a:rPr>
              <a:t>It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facilitates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effective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enforcement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through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issuance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remedial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orders</a:t>
            </a:r>
            <a:endParaRPr sz="2000" dirty="0">
              <a:latin typeface="Calibri"/>
              <a:cs typeface="Calibri"/>
            </a:endParaRPr>
          </a:p>
          <a:p>
            <a:pPr marL="1079500" marR="5080" indent="-228600">
              <a:lnSpc>
                <a:spcPct val="105000"/>
              </a:lnSpc>
              <a:spcBef>
                <a:spcPts val="265"/>
              </a:spcBef>
              <a:buChar char="•"/>
              <a:tabLst>
                <a:tab pos="1080135" algn="l"/>
              </a:tabLst>
            </a:pPr>
            <a:r>
              <a:rPr sz="2000" dirty="0">
                <a:latin typeface="Calibri"/>
                <a:cs typeface="Calibri"/>
              </a:rPr>
              <a:t>It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imposes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higher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penalties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-10" dirty="0">
                <a:latin typeface="Calibri"/>
                <a:cs typeface="Calibri"/>
              </a:rPr>
              <a:t> non-</a:t>
            </a:r>
            <a:r>
              <a:rPr sz="2000" dirty="0">
                <a:latin typeface="Calibri"/>
                <a:cs typeface="Calibri"/>
              </a:rPr>
              <a:t>compliance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10" dirty="0">
                <a:latin typeface="Calibri"/>
                <a:cs typeface="Calibri"/>
              </a:rPr>
              <a:t> risky behaviour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57200" y="509512"/>
            <a:ext cx="82296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12110" marR="5080" indent="-2900045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Legal</a:t>
            </a:r>
            <a:r>
              <a:rPr sz="2400" spc="-114" dirty="0"/>
              <a:t> </a:t>
            </a:r>
            <a:r>
              <a:rPr sz="2400" dirty="0"/>
              <a:t>Requirements</a:t>
            </a:r>
            <a:r>
              <a:rPr sz="2400" spc="-110" dirty="0"/>
              <a:t> </a:t>
            </a:r>
            <a:r>
              <a:rPr sz="2400" dirty="0"/>
              <a:t>for</a:t>
            </a:r>
            <a:r>
              <a:rPr sz="2400" spc="-114" dirty="0"/>
              <a:t> </a:t>
            </a:r>
            <a:r>
              <a:rPr sz="2400" dirty="0"/>
              <a:t>Safety</a:t>
            </a:r>
            <a:r>
              <a:rPr sz="2400" spc="-105" dirty="0"/>
              <a:t> </a:t>
            </a:r>
            <a:r>
              <a:rPr sz="2400" spc="-25" dirty="0"/>
              <a:t>and </a:t>
            </a:r>
            <a:r>
              <a:rPr sz="2400" spc="-10" dirty="0"/>
              <a:t>Health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42754" y="271779"/>
            <a:ext cx="6648894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Safety</a:t>
            </a:r>
            <a:r>
              <a:rPr spc="-140" dirty="0"/>
              <a:t> </a:t>
            </a:r>
            <a:r>
              <a:rPr spc="-10" dirty="0"/>
              <a:t>Management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2307" y="1349755"/>
            <a:ext cx="7354570" cy="112585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0400"/>
              </a:lnSpc>
              <a:spcBef>
                <a:spcPts val="85"/>
              </a:spcBef>
            </a:pPr>
            <a:r>
              <a:rPr sz="2400" spc="-10" dirty="0">
                <a:latin typeface="Calibri"/>
                <a:cs typeface="Calibri"/>
              </a:rPr>
              <a:t>Effective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safety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management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programs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with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active </a:t>
            </a:r>
            <a:r>
              <a:rPr sz="2400" dirty="0">
                <a:latin typeface="Calibri"/>
                <a:cs typeface="Calibri"/>
              </a:rPr>
              <a:t>contributions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from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HR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operating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managers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may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reduce </a:t>
            </a:r>
            <a:r>
              <a:rPr sz="2400" dirty="0">
                <a:latin typeface="Calibri"/>
                <a:cs typeface="Calibri"/>
              </a:rPr>
              <a:t>accidents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associated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costs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038845" y="2907792"/>
            <a:ext cx="6850380" cy="3113405"/>
            <a:chOff x="1038845" y="2907792"/>
            <a:chExt cx="6850380" cy="3113405"/>
          </a:xfrm>
        </p:grpSpPr>
        <p:sp>
          <p:nvSpPr>
            <p:cNvPr id="5" name="object 5"/>
            <p:cNvSpPr/>
            <p:nvPr/>
          </p:nvSpPr>
          <p:spPr>
            <a:xfrm>
              <a:off x="1043608" y="3417280"/>
              <a:ext cx="6840855" cy="2599055"/>
            </a:xfrm>
            <a:custGeom>
              <a:avLst/>
              <a:gdLst/>
              <a:ahLst/>
              <a:cxnLst/>
              <a:rect l="l" t="t" r="r" b="b"/>
              <a:pathLst>
                <a:path w="6840855" h="2599054">
                  <a:moveTo>
                    <a:pt x="6840760" y="0"/>
                  </a:moveTo>
                  <a:lnTo>
                    <a:pt x="0" y="0"/>
                  </a:lnTo>
                  <a:lnTo>
                    <a:pt x="0" y="2598749"/>
                  </a:lnTo>
                  <a:lnTo>
                    <a:pt x="6840760" y="2598749"/>
                  </a:lnTo>
                  <a:lnTo>
                    <a:pt x="6840760" y="0"/>
                  </a:lnTo>
                  <a:close/>
                </a:path>
              </a:pathLst>
            </a:custGeom>
            <a:solidFill>
              <a:srgbClr val="CCFFCC">
                <a:alpha val="9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43608" y="3417280"/>
              <a:ext cx="6840855" cy="2599055"/>
            </a:xfrm>
            <a:custGeom>
              <a:avLst/>
              <a:gdLst/>
              <a:ahLst/>
              <a:cxnLst/>
              <a:rect l="l" t="t" r="r" b="b"/>
              <a:pathLst>
                <a:path w="6840855" h="2599054">
                  <a:moveTo>
                    <a:pt x="0" y="0"/>
                  </a:moveTo>
                  <a:lnTo>
                    <a:pt x="6840760" y="0"/>
                  </a:lnTo>
                  <a:lnTo>
                    <a:pt x="6840760" y="2598750"/>
                  </a:lnTo>
                  <a:lnTo>
                    <a:pt x="0" y="259875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38071" y="2907792"/>
              <a:ext cx="4882896" cy="1066799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1385646" y="2930199"/>
              <a:ext cx="4788535" cy="974725"/>
            </a:xfrm>
            <a:custGeom>
              <a:avLst/>
              <a:gdLst/>
              <a:ahLst/>
              <a:cxnLst/>
              <a:rect l="l" t="t" r="r" b="b"/>
              <a:pathLst>
                <a:path w="4788535" h="974725">
                  <a:moveTo>
                    <a:pt x="4626169" y="0"/>
                  </a:moveTo>
                  <a:lnTo>
                    <a:pt x="162361" y="0"/>
                  </a:lnTo>
                  <a:lnTo>
                    <a:pt x="119199" y="5799"/>
                  </a:lnTo>
                  <a:lnTo>
                    <a:pt x="80414" y="22167"/>
                  </a:lnTo>
                  <a:lnTo>
                    <a:pt x="47554" y="47554"/>
                  </a:lnTo>
                  <a:lnTo>
                    <a:pt x="22167" y="80415"/>
                  </a:lnTo>
                  <a:lnTo>
                    <a:pt x="5799" y="119200"/>
                  </a:lnTo>
                  <a:lnTo>
                    <a:pt x="0" y="162363"/>
                  </a:lnTo>
                  <a:lnTo>
                    <a:pt x="0" y="811797"/>
                  </a:lnTo>
                  <a:lnTo>
                    <a:pt x="5799" y="854960"/>
                  </a:lnTo>
                  <a:lnTo>
                    <a:pt x="22167" y="893744"/>
                  </a:lnTo>
                  <a:lnTo>
                    <a:pt x="47554" y="926605"/>
                  </a:lnTo>
                  <a:lnTo>
                    <a:pt x="80414" y="951992"/>
                  </a:lnTo>
                  <a:lnTo>
                    <a:pt x="119199" y="968360"/>
                  </a:lnTo>
                  <a:lnTo>
                    <a:pt x="162361" y="974159"/>
                  </a:lnTo>
                  <a:lnTo>
                    <a:pt x="4626169" y="974159"/>
                  </a:lnTo>
                  <a:lnTo>
                    <a:pt x="4669331" y="968360"/>
                  </a:lnTo>
                  <a:lnTo>
                    <a:pt x="4708116" y="951992"/>
                  </a:lnTo>
                  <a:lnTo>
                    <a:pt x="4740976" y="926605"/>
                  </a:lnTo>
                  <a:lnTo>
                    <a:pt x="4766364" y="893744"/>
                  </a:lnTo>
                  <a:lnTo>
                    <a:pt x="4782731" y="854960"/>
                  </a:lnTo>
                  <a:lnTo>
                    <a:pt x="4788531" y="811797"/>
                  </a:lnTo>
                  <a:lnTo>
                    <a:pt x="4788531" y="162363"/>
                  </a:lnTo>
                  <a:lnTo>
                    <a:pt x="4782731" y="119200"/>
                  </a:lnTo>
                  <a:lnTo>
                    <a:pt x="4766364" y="80415"/>
                  </a:lnTo>
                  <a:lnTo>
                    <a:pt x="4740976" y="47554"/>
                  </a:lnTo>
                  <a:lnTo>
                    <a:pt x="4708116" y="22167"/>
                  </a:lnTo>
                  <a:lnTo>
                    <a:pt x="4669331" y="5799"/>
                  </a:lnTo>
                  <a:lnTo>
                    <a:pt x="4626169" y="0"/>
                  </a:lnTo>
                  <a:close/>
                </a:path>
              </a:pathLst>
            </a:custGeom>
            <a:solidFill>
              <a:srgbClr val="EEB77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385646" y="2930199"/>
              <a:ext cx="4788535" cy="974725"/>
            </a:xfrm>
            <a:custGeom>
              <a:avLst/>
              <a:gdLst/>
              <a:ahLst/>
              <a:cxnLst/>
              <a:rect l="l" t="t" r="r" b="b"/>
              <a:pathLst>
                <a:path w="4788535" h="974725">
                  <a:moveTo>
                    <a:pt x="0" y="162362"/>
                  </a:moveTo>
                  <a:lnTo>
                    <a:pt x="5799" y="119200"/>
                  </a:lnTo>
                  <a:lnTo>
                    <a:pt x="22167" y="80415"/>
                  </a:lnTo>
                  <a:lnTo>
                    <a:pt x="47554" y="47554"/>
                  </a:lnTo>
                  <a:lnTo>
                    <a:pt x="80414" y="22167"/>
                  </a:lnTo>
                  <a:lnTo>
                    <a:pt x="119199" y="5799"/>
                  </a:lnTo>
                  <a:lnTo>
                    <a:pt x="162361" y="0"/>
                  </a:lnTo>
                  <a:lnTo>
                    <a:pt x="4626170" y="0"/>
                  </a:lnTo>
                  <a:lnTo>
                    <a:pt x="4669332" y="5799"/>
                  </a:lnTo>
                  <a:lnTo>
                    <a:pt x="4708117" y="22167"/>
                  </a:lnTo>
                  <a:lnTo>
                    <a:pt x="4740977" y="47554"/>
                  </a:lnTo>
                  <a:lnTo>
                    <a:pt x="4766364" y="80415"/>
                  </a:lnTo>
                  <a:lnTo>
                    <a:pt x="4782732" y="119200"/>
                  </a:lnTo>
                  <a:lnTo>
                    <a:pt x="4788532" y="162362"/>
                  </a:lnTo>
                  <a:lnTo>
                    <a:pt x="4788532" y="811797"/>
                  </a:lnTo>
                  <a:lnTo>
                    <a:pt x="4782732" y="854959"/>
                  </a:lnTo>
                  <a:lnTo>
                    <a:pt x="4766364" y="893744"/>
                  </a:lnTo>
                  <a:lnTo>
                    <a:pt x="4740977" y="926605"/>
                  </a:lnTo>
                  <a:lnTo>
                    <a:pt x="4708117" y="951992"/>
                  </a:lnTo>
                  <a:lnTo>
                    <a:pt x="4669332" y="968360"/>
                  </a:lnTo>
                  <a:lnTo>
                    <a:pt x="4626170" y="974160"/>
                  </a:lnTo>
                  <a:lnTo>
                    <a:pt x="162361" y="974160"/>
                  </a:lnTo>
                  <a:lnTo>
                    <a:pt x="119199" y="968360"/>
                  </a:lnTo>
                  <a:lnTo>
                    <a:pt x="80414" y="951992"/>
                  </a:lnTo>
                  <a:lnTo>
                    <a:pt x="47554" y="926605"/>
                  </a:lnTo>
                  <a:lnTo>
                    <a:pt x="22167" y="893744"/>
                  </a:lnTo>
                  <a:lnTo>
                    <a:pt x="5799" y="854959"/>
                  </a:lnTo>
                  <a:lnTo>
                    <a:pt x="0" y="811797"/>
                  </a:lnTo>
                  <a:lnTo>
                    <a:pt x="0" y="162362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561826" y="3235452"/>
            <a:ext cx="5221605" cy="25952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069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Calibri"/>
                <a:cs typeface="Calibri"/>
              </a:rPr>
              <a:t>Managing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safety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effectively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includes: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45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Char char="•"/>
              <a:tabLst>
                <a:tab pos="241300" algn="l"/>
              </a:tabLst>
            </a:pPr>
            <a:r>
              <a:rPr sz="2000" dirty="0">
                <a:latin typeface="Calibri"/>
                <a:cs typeface="Calibri"/>
              </a:rPr>
              <a:t>Organisational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commitment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safety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culture</a:t>
            </a:r>
            <a:endParaRPr sz="20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85"/>
              </a:spcBef>
              <a:buChar char="•"/>
              <a:tabLst>
                <a:tab pos="241300" algn="l"/>
              </a:tabLst>
            </a:pPr>
            <a:r>
              <a:rPr sz="2000" dirty="0">
                <a:latin typeface="Calibri"/>
                <a:cs typeface="Calibri"/>
              </a:rPr>
              <a:t>Safety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policies,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discipline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recordkeeping</a:t>
            </a:r>
            <a:endParaRPr sz="20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405"/>
              </a:spcBef>
              <a:buChar char="•"/>
              <a:tabLst>
                <a:tab pos="241300" algn="l"/>
              </a:tabLst>
            </a:pPr>
            <a:r>
              <a:rPr sz="2000" dirty="0">
                <a:latin typeface="Calibri"/>
                <a:cs typeface="Calibri"/>
              </a:rPr>
              <a:t>Safety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training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communication</a:t>
            </a:r>
            <a:endParaRPr sz="20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409"/>
              </a:spcBef>
              <a:buChar char="•"/>
              <a:tabLst>
                <a:tab pos="241300" algn="l"/>
              </a:tabLst>
            </a:pPr>
            <a:r>
              <a:rPr sz="2000" dirty="0">
                <a:latin typeface="Calibri"/>
                <a:cs typeface="Calibri"/>
              </a:rPr>
              <a:t>Participation</a:t>
            </a:r>
            <a:r>
              <a:rPr sz="2000" spc="-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(safety</a:t>
            </a:r>
            <a:r>
              <a:rPr sz="2000" spc="-8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committees)</a:t>
            </a:r>
            <a:endParaRPr sz="20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85"/>
              </a:spcBef>
              <a:buChar char="•"/>
              <a:tabLst>
                <a:tab pos="241300" algn="l"/>
              </a:tabLst>
            </a:pPr>
            <a:r>
              <a:rPr sz="2000" dirty="0">
                <a:latin typeface="Calibri"/>
                <a:cs typeface="Calibri"/>
              </a:rPr>
              <a:t>Inspection,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investigation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10" dirty="0">
                <a:latin typeface="Calibri"/>
                <a:cs typeface="Calibri"/>
              </a:rPr>
              <a:t> evaluation</a:t>
            </a:r>
            <a:endParaRPr sz="2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7433" y="271779"/>
            <a:ext cx="5302951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Employee</a:t>
            </a:r>
            <a:r>
              <a:rPr spc="-90" dirty="0"/>
              <a:t> </a:t>
            </a:r>
            <a:r>
              <a:rPr spc="-10" dirty="0"/>
              <a:t>Health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243327" y="1533143"/>
            <a:ext cx="4657725" cy="4486910"/>
            <a:chOff x="2243327" y="1533143"/>
            <a:chExt cx="4657725" cy="448691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43327" y="1533143"/>
              <a:ext cx="4657344" cy="4486656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288231" y="1556791"/>
              <a:ext cx="4567555" cy="4392930"/>
            </a:xfrm>
            <a:custGeom>
              <a:avLst/>
              <a:gdLst/>
              <a:ahLst/>
              <a:cxnLst/>
              <a:rect l="l" t="t" r="r" b="b"/>
              <a:pathLst>
                <a:path w="4567555" h="4392930">
                  <a:moveTo>
                    <a:pt x="4128284" y="0"/>
                  </a:moveTo>
                  <a:lnTo>
                    <a:pt x="439251" y="0"/>
                  </a:lnTo>
                  <a:lnTo>
                    <a:pt x="391389" y="2577"/>
                  </a:lnTo>
                  <a:lnTo>
                    <a:pt x="345021" y="10131"/>
                  </a:lnTo>
                  <a:lnTo>
                    <a:pt x="300413" y="22393"/>
                  </a:lnTo>
                  <a:lnTo>
                    <a:pt x="257834" y="39095"/>
                  </a:lnTo>
                  <a:lnTo>
                    <a:pt x="217552" y="59970"/>
                  </a:lnTo>
                  <a:lnTo>
                    <a:pt x="179835" y="84750"/>
                  </a:lnTo>
                  <a:lnTo>
                    <a:pt x="144950" y="113165"/>
                  </a:lnTo>
                  <a:lnTo>
                    <a:pt x="113165" y="144950"/>
                  </a:lnTo>
                  <a:lnTo>
                    <a:pt x="84750" y="179835"/>
                  </a:lnTo>
                  <a:lnTo>
                    <a:pt x="59970" y="217552"/>
                  </a:lnTo>
                  <a:lnTo>
                    <a:pt x="39095" y="257834"/>
                  </a:lnTo>
                  <a:lnTo>
                    <a:pt x="22393" y="300413"/>
                  </a:lnTo>
                  <a:lnTo>
                    <a:pt x="10131" y="345021"/>
                  </a:lnTo>
                  <a:lnTo>
                    <a:pt x="2577" y="391389"/>
                  </a:lnTo>
                  <a:lnTo>
                    <a:pt x="0" y="439251"/>
                  </a:lnTo>
                  <a:lnTo>
                    <a:pt x="0" y="3953238"/>
                  </a:lnTo>
                  <a:lnTo>
                    <a:pt x="2577" y="4001099"/>
                  </a:lnTo>
                  <a:lnTo>
                    <a:pt x="10131" y="4047467"/>
                  </a:lnTo>
                  <a:lnTo>
                    <a:pt x="22393" y="4092075"/>
                  </a:lnTo>
                  <a:lnTo>
                    <a:pt x="39095" y="4134653"/>
                  </a:lnTo>
                  <a:lnTo>
                    <a:pt x="59970" y="4174936"/>
                  </a:lnTo>
                  <a:lnTo>
                    <a:pt x="84750" y="4212653"/>
                  </a:lnTo>
                  <a:lnTo>
                    <a:pt x="113165" y="4247538"/>
                  </a:lnTo>
                  <a:lnTo>
                    <a:pt x="144950" y="4279322"/>
                  </a:lnTo>
                  <a:lnTo>
                    <a:pt x="179835" y="4307738"/>
                  </a:lnTo>
                  <a:lnTo>
                    <a:pt x="217552" y="4332517"/>
                  </a:lnTo>
                  <a:lnTo>
                    <a:pt x="257834" y="4353392"/>
                  </a:lnTo>
                  <a:lnTo>
                    <a:pt x="300413" y="4370095"/>
                  </a:lnTo>
                  <a:lnTo>
                    <a:pt x="345021" y="4382357"/>
                  </a:lnTo>
                  <a:lnTo>
                    <a:pt x="391389" y="4389910"/>
                  </a:lnTo>
                  <a:lnTo>
                    <a:pt x="439251" y="4392488"/>
                  </a:lnTo>
                  <a:lnTo>
                    <a:pt x="4128284" y="4392488"/>
                  </a:lnTo>
                  <a:lnTo>
                    <a:pt x="4176146" y="4389910"/>
                  </a:lnTo>
                  <a:lnTo>
                    <a:pt x="4222514" y="4382357"/>
                  </a:lnTo>
                  <a:lnTo>
                    <a:pt x="4267122" y="4370095"/>
                  </a:lnTo>
                  <a:lnTo>
                    <a:pt x="4309701" y="4353392"/>
                  </a:lnTo>
                  <a:lnTo>
                    <a:pt x="4349983" y="4332517"/>
                  </a:lnTo>
                  <a:lnTo>
                    <a:pt x="4387700" y="4307738"/>
                  </a:lnTo>
                  <a:lnTo>
                    <a:pt x="4422585" y="4279322"/>
                  </a:lnTo>
                  <a:lnTo>
                    <a:pt x="4454370" y="4247538"/>
                  </a:lnTo>
                  <a:lnTo>
                    <a:pt x="4482785" y="4212653"/>
                  </a:lnTo>
                  <a:lnTo>
                    <a:pt x="4507565" y="4174936"/>
                  </a:lnTo>
                  <a:lnTo>
                    <a:pt x="4528440" y="4134653"/>
                  </a:lnTo>
                  <a:lnTo>
                    <a:pt x="4545142" y="4092075"/>
                  </a:lnTo>
                  <a:lnTo>
                    <a:pt x="4557404" y="4047467"/>
                  </a:lnTo>
                  <a:lnTo>
                    <a:pt x="4564958" y="4001099"/>
                  </a:lnTo>
                  <a:lnTo>
                    <a:pt x="4567535" y="3953238"/>
                  </a:lnTo>
                  <a:lnTo>
                    <a:pt x="4567535" y="439251"/>
                  </a:lnTo>
                  <a:lnTo>
                    <a:pt x="4564958" y="391389"/>
                  </a:lnTo>
                  <a:lnTo>
                    <a:pt x="4557404" y="345021"/>
                  </a:lnTo>
                  <a:lnTo>
                    <a:pt x="4545142" y="300413"/>
                  </a:lnTo>
                  <a:lnTo>
                    <a:pt x="4528440" y="257834"/>
                  </a:lnTo>
                  <a:lnTo>
                    <a:pt x="4507565" y="217552"/>
                  </a:lnTo>
                  <a:lnTo>
                    <a:pt x="4482785" y="179835"/>
                  </a:lnTo>
                  <a:lnTo>
                    <a:pt x="4454370" y="144950"/>
                  </a:lnTo>
                  <a:lnTo>
                    <a:pt x="4422585" y="113165"/>
                  </a:lnTo>
                  <a:lnTo>
                    <a:pt x="4387700" y="84750"/>
                  </a:lnTo>
                  <a:lnTo>
                    <a:pt x="4349983" y="59970"/>
                  </a:lnTo>
                  <a:lnTo>
                    <a:pt x="4309701" y="39095"/>
                  </a:lnTo>
                  <a:lnTo>
                    <a:pt x="4267122" y="22393"/>
                  </a:lnTo>
                  <a:lnTo>
                    <a:pt x="4222514" y="10131"/>
                  </a:lnTo>
                  <a:lnTo>
                    <a:pt x="4176146" y="2577"/>
                  </a:lnTo>
                  <a:lnTo>
                    <a:pt x="4128284" y="0"/>
                  </a:lnTo>
                  <a:close/>
                </a:path>
              </a:pathLst>
            </a:custGeom>
            <a:solidFill>
              <a:srgbClr val="EEB77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288231" y="1556791"/>
              <a:ext cx="4567555" cy="4392930"/>
            </a:xfrm>
            <a:custGeom>
              <a:avLst/>
              <a:gdLst/>
              <a:ahLst/>
              <a:cxnLst/>
              <a:rect l="l" t="t" r="r" b="b"/>
              <a:pathLst>
                <a:path w="4567555" h="4392930">
                  <a:moveTo>
                    <a:pt x="0" y="439250"/>
                  </a:moveTo>
                  <a:lnTo>
                    <a:pt x="2577" y="391389"/>
                  </a:lnTo>
                  <a:lnTo>
                    <a:pt x="10131" y="345021"/>
                  </a:lnTo>
                  <a:lnTo>
                    <a:pt x="22393" y="300413"/>
                  </a:lnTo>
                  <a:lnTo>
                    <a:pt x="39095" y="257834"/>
                  </a:lnTo>
                  <a:lnTo>
                    <a:pt x="59970" y="217552"/>
                  </a:lnTo>
                  <a:lnTo>
                    <a:pt x="84749" y="179834"/>
                  </a:lnTo>
                  <a:lnTo>
                    <a:pt x="113165" y="144950"/>
                  </a:lnTo>
                  <a:lnTo>
                    <a:pt x="144950" y="113165"/>
                  </a:lnTo>
                  <a:lnTo>
                    <a:pt x="179834" y="84749"/>
                  </a:lnTo>
                  <a:lnTo>
                    <a:pt x="217552" y="59970"/>
                  </a:lnTo>
                  <a:lnTo>
                    <a:pt x="257834" y="39095"/>
                  </a:lnTo>
                  <a:lnTo>
                    <a:pt x="300413" y="22393"/>
                  </a:lnTo>
                  <a:lnTo>
                    <a:pt x="345021" y="10131"/>
                  </a:lnTo>
                  <a:lnTo>
                    <a:pt x="391389" y="2577"/>
                  </a:lnTo>
                  <a:lnTo>
                    <a:pt x="439250" y="0"/>
                  </a:lnTo>
                  <a:lnTo>
                    <a:pt x="4128285" y="0"/>
                  </a:lnTo>
                  <a:lnTo>
                    <a:pt x="4176146" y="2577"/>
                  </a:lnTo>
                  <a:lnTo>
                    <a:pt x="4222514" y="10131"/>
                  </a:lnTo>
                  <a:lnTo>
                    <a:pt x="4267122" y="22393"/>
                  </a:lnTo>
                  <a:lnTo>
                    <a:pt x="4309700" y="39095"/>
                  </a:lnTo>
                  <a:lnTo>
                    <a:pt x="4349982" y="59970"/>
                  </a:lnTo>
                  <a:lnTo>
                    <a:pt x="4387700" y="84749"/>
                  </a:lnTo>
                  <a:lnTo>
                    <a:pt x="4422585" y="113165"/>
                  </a:lnTo>
                  <a:lnTo>
                    <a:pt x="4454369" y="144950"/>
                  </a:lnTo>
                  <a:lnTo>
                    <a:pt x="4482785" y="179834"/>
                  </a:lnTo>
                  <a:lnTo>
                    <a:pt x="4507564" y="217552"/>
                  </a:lnTo>
                  <a:lnTo>
                    <a:pt x="4528439" y="257834"/>
                  </a:lnTo>
                  <a:lnTo>
                    <a:pt x="4545141" y="300413"/>
                  </a:lnTo>
                  <a:lnTo>
                    <a:pt x="4557403" y="345021"/>
                  </a:lnTo>
                  <a:lnTo>
                    <a:pt x="4564957" y="391389"/>
                  </a:lnTo>
                  <a:lnTo>
                    <a:pt x="4567535" y="439250"/>
                  </a:lnTo>
                  <a:lnTo>
                    <a:pt x="4567535" y="3953237"/>
                  </a:lnTo>
                  <a:lnTo>
                    <a:pt x="4564957" y="4001098"/>
                  </a:lnTo>
                  <a:lnTo>
                    <a:pt x="4557403" y="4047466"/>
                  </a:lnTo>
                  <a:lnTo>
                    <a:pt x="4545141" y="4092074"/>
                  </a:lnTo>
                  <a:lnTo>
                    <a:pt x="4528439" y="4134653"/>
                  </a:lnTo>
                  <a:lnTo>
                    <a:pt x="4507564" y="4174935"/>
                  </a:lnTo>
                  <a:lnTo>
                    <a:pt x="4482785" y="4212653"/>
                  </a:lnTo>
                  <a:lnTo>
                    <a:pt x="4454369" y="4247538"/>
                  </a:lnTo>
                  <a:lnTo>
                    <a:pt x="4422585" y="4279322"/>
                  </a:lnTo>
                  <a:lnTo>
                    <a:pt x="4387700" y="4307738"/>
                  </a:lnTo>
                  <a:lnTo>
                    <a:pt x="4349982" y="4332517"/>
                  </a:lnTo>
                  <a:lnTo>
                    <a:pt x="4309700" y="4353392"/>
                  </a:lnTo>
                  <a:lnTo>
                    <a:pt x="4267122" y="4370094"/>
                  </a:lnTo>
                  <a:lnTo>
                    <a:pt x="4222514" y="4382356"/>
                  </a:lnTo>
                  <a:lnTo>
                    <a:pt x="4176146" y="4389910"/>
                  </a:lnTo>
                  <a:lnTo>
                    <a:pt x="4128285" y="4392488"/>
                  </a:lnTo>
                  <a:lnTo>
                    <a:pt x="439250" y="4392488"/>
                  </a:lnTo>
                  <a:lnTo>
                    <a:pt x="391389" y="4389910"/>
                  </a:lnTo>
                  <a:lnTo>
                    <a:pt x="345021" y="4382356"/>
                  </a:lnTo>
                  <a:lnTo>
                    <a:pt x="300413" y="4370094"/>
                  </a:lnTo>
                  <a:lnTo>
                    <a:pt x="257834" y="4353392"/>
                  </a:lnTo>
                  <a:lnTo>
                    <a:pt x="217552" y="4332517"/>
                  </a:lnTo>
                  <a:lnTo>
                    <a:pt x="179834" y="4307738"/>
                  </a:lnTo>
                  <a:lnTo>
                    <a:pt x="144950" y="4279322"/>
                  </a:lnTo>
                  <a:lnTo>
                    <a:pt x="113165" y="4247538"/>
                  </a:lnTo>
                  <a:lnTo>
                    <a:pt x="84749" y="4212653"/>
                  </a:lnTo>
                  <a:lnTo>
                    <a:pt x="59970" y="4174935"/>
                  </a:lnTo>
                  <a:lnTo>
                    <a:pt x="39095" y="4134653"/>
                  </a:lnTo>
                  <a:lnTo>
                    <a:pt x="22393" y="4092074"/>
                  </a:lnTo>
                  <a:lnTo>
                    <a:pt x="10131" y="4047466"/>
                  </a:lnTo>
                  <a:lnTo>
                    <a:pt x="2577" y="4001098"/>
                  </a:lnTo>
                  <a:lnTo>
                    <a:pt x="0" y="3953237"/>
                  </a:lnTo>
                  <a:lnTo>
                    <a:pt x="0" y="43925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97479" y="2612136"/>
              <a:ext cx="3749040" cy="414527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410711" y="2502408"/>
              <a:ext cx="2322576" cy="682751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2744984" y="2636912"/>
              <a:ext cx="3654425" cy="320675"/>
            </a:xfrm>
            <a:custGeom>
              <a:avLst/>
              <a:gdLst/>
              <a:ahLst/>
              <a:cxnLst/>
              <a:rect l="l" t="t" r="r" b="b"/>
              <a:pathLst>
                <a:path w="3654425" h="320675">
                  <a:moveTo>
                    <a:pt x="3622003" y="0"/>
                  </a:moveTo>
                  <a:lnTo>
                    <a:pt x="32029" y="0"/>
                  </a:lnTo>
                  <a:lnTo>
                    <a:pt x="19562" y="2516"/>
                  </a:lnTo>
                  <a:lnTo>
                    <a:pt x="9381" y="9380"/>
                  </a:lnTo>
                  <a:lnTo>
                    <a:pt x="2517" y="19561"/>
                  </a:lnTo>
                  <a:lnTo>
                    <a:pt x="0" y="32028"/>
                  </a:lnTo>
                  <a:lnTo>
                    <a:pt x="0" y="288237"/>
                  </a:lnTo>
                  <a:lnTo>
                    <a:pt x="32029" y="320266"/>
                  </a:lnTo>
                  <a:lnTo>
                    <a:pt x="3621999" y="320269"/>
                  </a:lnTo>
                  <a:lnTo>
                    <a:pt x="3634466" y="317752"/>
                  </a:lnTo>
                  <a:lnTo>
                    <a:pt x="3644647" y="310889"/>
                  </a:lnTo>
                  <a:lnTo>
                    <a:pt x="3651511" y="300708"/>
                  </a:lnTo>
                  <a:lnTo>
                    <a:pt x="3654028" y="288241"/>
                  </a:lnTo>
                  <a:lnTo>
                    <a:pt x="3654032" y="32028"/>
                  </a:lnTo>
                  <a:lnTo>
                    <a:pt x="3651515" y="19561"/>
                  </a:lnTo>
                  <a:lnTo>
                    <a:pt x="3644651" y="9380"/>
                  </a:lnTo>
                  <a:lnTo>
                    <a:pt x="3634470" y="2516"/>
                  </a:lnTo>
                  <a:lnTo>
                    <a:pt x="3622003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744984" y="2636912"/>
              <a:ext cx="3654425" cy="320675"/>
            </a:xfrm>
            <a:custGeom>
              <a:avLst/>
              <a:gdLst/>
              <a:ahLst/>
              <a:cxnLst/>
              <a:rect l="l" t="t" r="r" b="b"/>
              <a:pathLst>
                <a:path w="3654425" h="320675">
                  <a:moveTo>
                    <a:pt x="0" y="32028"/>
                  </a:moveTo>
                  <a:lnTo>
                    <a:pt x="2516" y="19561"/>
                  </a:lnTo>
                  <a:lnTo>
                    <a:pt x="9380" y="9380"/>
                  </a:lnTo>
                  <a:lnTo>
                    <a:pt x="19561" y="2516"/>
                  </a:lnTo>
                  <a:lnTo>
                    <a:pt x="32028" y="0"/>
                  </a:lnTo>
                  <a:lnTo>
                    <a:pt x="3622003" y="0"/>
                  </a:lnTo>
                  <a:lnTo>
                    <a:pt x="3634470" y="2516"/>
                  </a:lnTo>
                  <a:lnTo>
                    <a:pt x="3644650" y="9380"/>
                  </a:lnTo>
                  <a:lnTo>
                    <a:pt x="3651515" y="19561"/>
                  </a:lnTo>
                  <a:lnTo>
                    <a:pt x="3654032" y="32028"/>
                  </a:lnTo>
                  <a:lnTo>
                    <a:pt x="3654028" y="288242"/>
                  </a:lnTo>
                  <a:lnTo>
                    <a:pt x="3651511" y="300709"/>
                  </a:lnTo>
                  <a:lnTo>
                    <a:pt x="3644646" y="310890"/>
                  </a:lnTo>
                  <a:lnTo>
                    <a:pt x="3634466" y="317754"/>
                  </a:lnTo>
                  <a:lnTo>
                    <a:pt x="3621999" y="320271"/>
                  </a:lnTo>
                  <a:lnTo>
                    <a:pt x="32028" y="320267"/>
                  </a:lnTo>
                  <a:lnTo>
                    <a:pt x="19561" y="317750"/>
                  </a:lnTo>
                  <a:lnTo>
                    <a:pt x="9380" y="310886"/>
                  </a:lnTo>
                  <a:lnTo>
                    <a:pt x="2516" y="300705"/>
                  </a:lnTo>
                  <a:lnTo>
                    <a:pt x="0" y="288238"/>
                  </a:lnTo>
                  <a:lnTo>
                    <a:pt x="0" y="32028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697479" y="2974848"/>
              <a:ext cx="3749040" cy="411479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935223" y="2862072"/>
              <a:ext cx="3273552" cy="682751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2744984" y="2996952"/>
              <a:ext cx="3654425" cy="320675"/>
            </a:xfrm>
            <a:custGeom>
              <a:avLst/>
              <a:gdLst/>
              <a:ahLst/>
              <a:cxnLst/>
              <a:rect l="l" t="t" r="r" b="b"/>
              <a:pathLst>
                <a:path w="3654425" h="320675">
                  <a:moveTo>
                    <a:pt x="3622003" y="0"/>
                  </a:moveTo>
                  <a:lnTo>
                    <a:pt x="32029" y="0"/>
                  </a:lnTo>
                  <a:lnTo>
                    <a:pt x="19562" y="2516"/>
                  </a:lnTo>
                  <a:lnTo>
                    <a:pt x="9381" y="9380"/>
                  </a:lnTo>
                  <a:lnTo>
                    <a:pt x="2517" y="19561"/>
                  </a:lnTo>
                  <a:lnTo>
                    <a:pt x="0" y="32028"/>
                  </a:lnTo>
                  <a:lnTo>
                    <a:pt x="0" y="288237"/>
                  </a:lnTo>
                  <a:lnTo>
                    <a:pt x="32029" y="320266"/>
                  </a:lnTo>
                  <a:lnTo>
                    <a:pt x="3621999" y="320271"/>
                  </a:lnTo>
                  <a:lnTo>
                    <a:pt x="3634466" y="317753"/>
                  </a:lnTo>
                  <a:lnTo>
                    <a:pt x="3644647" y="310889"/>
                  </a:lnTo>
                  <a:lnTo>
                    <a:pt x="3651511" y="300708"/>
                  </a:lnTo>
                  <a:lnTo>
                    <a:pt x="3654028" y="288241"/>
                  </a:lnTo>
                  <a:lnTo>
                    <a:pt x="3654032" y="32028"/>
                  </a:lnTo>
                  <a:lnTo>
                    <a:pt x="3651515" y="19561"/>
                  </a:lnTo>
                  <a:lnTo>
                    <a:pt x="3644651" y="9380"/>
                  </a:lnTo>
                  <a:lnTo>
                    <a:pt x="3634470" y="2516"/>
                  </a:lnTo>
                  <a:lnTo>
                    <a:pt x="3622003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744984" y="2996952"/>
              <a:ext cx="3654425" cy="320675"/>
            </a:xfrm>
            <a:custGeom>
              <a:avLst/>
              <a:gdLst/>
              <a:ahLst/>
              <a:cxnLst/>
              <a:rect l="l" t="t" r="r" b="b"/>
              <a:pathLst>
                <a:path w="3654425" h="320675">
                  <a:moveTo>
                    <a:pt x="0" y="32028"/>
                  </a:moveTo>
                  <a:lnTo>
                    <a:pt x="2516" y="19561"/>
                  </a:lnTo>
                  <a:lnTo>
                    <a:pt x="9380" y="9380"/>
                  </a:lnTo>
                  <a:lnTo>
                    <a:pt x="19561" y="2516"/>
                  </a:lnTo>
                  <a:lnTo>
                    <a:pt x="32028" y="0"/>
                  </a:lnTo>
                  <a:lnTo>
                    <a:pt x="3622003" y="0"/>
                  </a:lnTo>
                  <a:lnTo>
                    <a:pt x="3634470" y="2516"/>
                  </a:lnTo>
                  <a:lnTo>
                    <a:pt x="3644650" y="9380"/>
                  </a:lnTo>
                  <a:lnTo>
                    <a:pt x="3651515" y="19561"/>
                  </a:lnTo>
                  <a:lnTo>
                    <a:pt x="3654032" y="32028"/>
                  </a:lnTo>
                  <a:lnTo>
                    <a:pt x="3654028" y="288242"/>
                  </a:lnTo>
                  <a:lnTo>
                    <a:pt x="3651511" y="300709"/>
                  </a:lnTo>
                  <a:lnTo>
                    <a:pt x="3644646" y="310890"/>
                  </a:lnTo>
                  <a:lnTo>
                    <a:pt x="3634466" y="317754"/>
                  </a:lnTo>
                  <a:lnTo>
                    <a:pt x="3621999" y="320271"/>
                  </a:lnTo>
                  <a:lnTo>
                    <a:pt x="32028" y="320267"/>
                  </a:lnTo>
                  <a:lnTo>
                    <a:pt x="19561" y="317750"/>
                  </a:lnTo>
                  <a:lnTo>
                    <a:pt x="9380" y="310886"/>
                  </a:lnTo>
                  <a:lnTo>
                    <a:pt x="2516" y="300705"/>
                  </a:lnTo>
                  <a:lnTo>
                    <a:pt x="0" y="288238"/>
                  </a:lnTo>
                  <a:lnTo>
                    <a:pt x="0" y="32028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697479" y="3334512"/>
              <a:ext cx="3749040" cy="411480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154680" y="3221736"/>
              <a:ext cx="2834640" cy="682751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2744984" y="3356991"/>
              <a:ext cx="3654425" cy="320675"/>
            </a:xfrm>
            <a:custGeom>
              <a:avLst/>
              <a:gdLst/>
              <a:ahLst/>
              <a:cxnLst/>
              <a:rect l="l" t="t" r="r" b="b"/>
              <a:pathLst>
                <a:path w="3654425" h="320675">
                  <a:moveTo>
                    <a:pt x="3622003" y="0"/>
                  </a:moveTo>
                  <a:lnTo>
                    <a:pt x="32029" y="0"/>
                  </a:lnTo>
                  <a:lnTo>
                    <a:pt x="19562" y="2516"/>
                  </a:lnTo>
                  <a:lnTo>
                    <a:pt x="9381" y="9380"/>
                  </a:lnTo>
                  <a:lnTo>
                    <a:pt x="2517" y="19561"/>
                  </a:lnTo>
                  <a:lnTo>
                    <a:pt x="0" y="32028"/>
                  </a:lnTo>
                  <a:lnTo>
                    <a:pt x="0" y="288237"/>
                  </a:lnTo>
                  <a:lnTo>
                    <a:pt x="32029" y="320267"/>
                  </a:lnTo>
                  <a:lnTo>
                    <a:pt x="3621999" y="320271"/>
                  </a:lnTo>
                  <a:lnTo>
                    <a:pt x="3634466" y="317754"/>
                  </a:lnTo>
                  <a:lnTo>
                    <a:pt x="3644647" y="310890"/>
                  </a:lnTo>
                  <a:lnTo>
                    <a:pt x="3651511" y="300709"/>
                  </a:lnTo>
                  <a:lnTo>
                    <a:pt x="3654028" y="288241"/>
                  </a:lnTo>
                  <a:lnTo>
                    <a:pt x="3654032" y="32028"/>
                  </a:lnTo>
                  <a:lnTo>
                    <a:pt x="3651515" y="19561"/>
                  </a:lnTo>
                  <a:lnTo>
                    <a:pt x="3644651" y="9380"/>
                  </a:lnTo>
                  <a:lnTo>
                    <a:pt x="3634470" y="2516"/>
                  </a:lnTo>
                  <a:lnTo>
                    <a:pt x="3622003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744984" y="3356991"/>
              <a:ext cx="3654425" cy="320675"/>
            </a:xfrm>
            <a:custGeom>
              <a:avLst/>
              <a:gdLst/>
              <a:ahLst/>
              <a:cxnLst/>
              <a:rect l="l" t="t" r="r" b="b"/>
              <a:pathLst>
                <a:path w="3654425" h="320675">
                  <a:moveTo>
                    <a:pt x="0" y="32028"/>
                  </a:moveTo>
                  <a:lnTo>
                    <a:pt x="2516" y="19561"/>
                  </a:lnTo>
                  <a:lnTo>
                    <a:pt x="9380" y="9380"/>
                  </a:lnTo>
                  <a:lnTo>
                    <a:pt x="19561" y="2516"/>
                  </a:lnTo>
                  <a:lnTo>
                    <a:pt x="32028" y="0"/>
                  </a:lnTo>
                  <a:lnTo>
                    <a:pt x="3622003" y="0"/>
                  </a:lnTo>
                  <a:lnTo>
                    <a:pt x="3634470" y="2516"/>
                  </a:lnTo>
                  <a:lnTo>
                    <a:pt x="3644650" y="9380"/>
                  </a:lnTo>
                  <a:lnTo>
                    <a:pt x="3651515" y="19561"/>
                  </a:lnTo>
                  <a:lnTo>
                    <a:pt x="3654032" y="32028"/>
                  </a:lnTo>
                  <a:lnTo>
                    <a:pt x="3654028" y="288242"/>
                  </a:lnTo>
                  <a:lnTo>
                    <a:pt x="3651511" y="300709"/>
                  </a:lnTo>
                  <a:lnTo>
                    <a:pt x="3644646" y="310890"/>
                  </a:lnTo>
                  <a:lnTo>
                    <a:pt x="3634466" y="317754"/>
                  </a:lnTo>
                  <a:lnTo>
                    <a:pt x="3621999" y="320271"/>
                  </a:lnTo>
                  <a:lnTo>
                    <a:pt x="32028" y="320267"/>
                  </a:lnTo>
                  <a:lnTo>
                    <a:pt x="19561" y="317750"/>
                  </a:lnTo>
                  <a:lnTo>
                    <a:pt x="9380" y="310886"/>
                  </a:lnTo>
                  <a:lnTo>
                    <a:pt x="2516" y="300705"/>
                  </a:lnTo>
                  <a:lnTo>
                    <a:pt x="0" y="288238"/>
                  </a:lnTo>
                  <a:lnTo>
                    <a:pt x="0" y="32028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697479" y="3694175"/>
              <a:ext cx="3749040" cy="411480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413760" y="3581400"/>
              <a:ext cx="2316480" cy="682751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2744984" y="3717032"/>
              <a:ext cx="3654425" cy="320675"/>
            </a:xfrm>
            <a:custGeom>
              <a:avLst/>
              <a:gdLst/>
              <a:ahLst/>
              <a:cxnLst/>
              <a:rect l="l" t="t" r="r" b="b"/>
              <a:pathLst>
                <a:path w="3654425" h="320675">
                  <a:moveTo>
                    <a:pt x="3622003" y="0"/>
                  </a:moveTo>
                  <a:lnTo>
                    <a:pt x="32029" y="0"/>
                  </a:lnTo>
                  <a:lnTo>
                    <a:pt x="19562" y="2516"/>
                  </a:lnTo>
                  <a:lnTo>
                    <a:pt x="9381" y="9380"/>
                  </a:lnTo>
                  <a:lnTo>
                    <a:pt x="2517" y="19561"/>
                  </a:lnTo>
                  <a:lnTo>
                    <a:pt x="0" y="32028"/>
                  </a:lnTo>
                  <a:lnTo>
                    <a:pt x="0" y="288237"/>
                  </a:lnTo>
                  <a:lnTo>
                    <a:pt x="32029" y="320266"/>
                  </a:lnTo>
                  <a:lnTo>
                    <a:pt x="3621999" y="320271"/>
                  </a:lnTo>
                  <a:lnTo>
                    <a:pt x="3634466" y="317753"/>
                  </a:lnTo>
                  <a:lnTo>
                    <a:pt x="3644647" y="310889"/>
                  </a:lnTo>
                  <a:lnTo>
                    <a:pt x="3651511" y="300708"/>
                  </a:lnTo>
                  <a:lnTo>
                    <a:pt x="3654028" y="288241"/>
                  </a:lnTo>
                  <a:lnTo>
                    <a:pt x="3654032" y="32028"/>
                  </a:lnTo>
                  <a:lnTo>
                    <a:pt x="3651515" y="19561"/>
                  </a:lnTo>
                  <a:lnTo>
                    <a:pt x="3644651" y="9380"/>
                  </a:lnTo>
                  <a:lnTo>
                    <a:pt x="3634470" y="2516"/>
                  </a:lnTo>
                  <a:lnTo>
                    <a:pt x="3622003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744984" y="3717032"/>
              <a:ext cx="3654425" cy="320675"/>
            </a:xfrm>
            <a:custGeom>
              <a:avLst/>
              <a:gdLst/>
              <a:ahLst/>
              <a:cxnLst/>
              <a:rect l="l" t="t" r="r" b="b"/>
              <a:pathLst>
                <a:path w="3654425" h="320675">
                  <a:moveTo>
                    <a:pt x="0" y="32028"/>
                  </a:moveTo>
                  <a:lnTo>
                    <a:pt x="2516" y="19561"/>
                  </a:lnTo>
                  <a:lnTo>
                    <a:pt x="9380" y="9380"/>
                  </a:lnTo>
                  <a:lnTo>
                    <a:pt x="19561" y="2516"/>
                  </a:lnTo>
                  <a:lnTo>
                    <a:pt x="32028" y="0"/>
                  </a:lnTo>
                  <a:lnTo>
                    <a:pt x="3622003" y="0"/>
                  </a:lnTo>
                  <a:lnTo>
                    <a:pt x="3634470" y="2516"/>
                  </a:lnTo>
                  <a:lnTo>
                    <a:pt x="3644650" y="9380"/>
                  </a:lnTo>
                  <a:lnTo>
                    <a:pt x="3651515" y="19561"/>
                  </a:lnTo>
                  <a:lnTo>
                    <a:pt x="3654032" y="32028"/>
                  </a:lnTo>
                  <a:lnTo>
                    <a:pt x="3654028" y="288242"/>
                  </a:lnTo>
                  <a:lnTo>
                    <a:pt x="3651511" y="300709"/>
                  </a:lnTo>
                  <a:lnTo>
                    <a:pt x="3644646" y="310890"/>
                  </a:lnTo>
                  <a:lnTo>
                    <a:pt x="3634466" y="317754"/>
                  </a:lnTo>
                  <a:lnTo>
                    <a:pt x="3621999" y="320271"/>
                  </a:lnTo>
                  <a:lnTo>
                    <a:pt x="32028" y="320267"/>
                  </a:lnTo>
                  <a:lnTo>
                    <a:pt x="19561" y="317750"/>
                  </a:lnTo>
                  <a:lnTo>
                    <a:pt x="9380" y="310886"/>
                  </a:lnTo>
                  <a:lnTo>
                    <a:pt x="2516" y="300705"/>
                  </a:lnTo>
                  <a:lnTo>
                    <a:pt x="0" y="288238"/>
                  </a:lnTo>
                  <a:lnTo>
                    <a:pt x="0" y="32028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697479" y="4053840"/>
              <a:ext cx="3749040" cy="411480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346703" y="3941063"/>
              <a:ext cx="2450592" cy="682751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2744984" y="4077072"/>
              <a:ext cx="3654425" cy="320675"/>
            </a:xfrm>
            <a:custGeom>
              <a:avLst/>
              <a:gdLst/>
              <a:ahLst/>
              <a:cxnLst/>
              <a:rect l="l" t="t" r="r" b="b"/>
              <a:pathLst>
                <a:path w="3654425" h="320675">
                  <a:moveTo>
                    <a:pt x="3622003" y="0"/>
                  </a:moveTo>
                  <a:lnTo>
                    <a:pt x="32029" y="0"/>
                  </a:lnTo>
                  <a:lnTo>
                    <a:pt x="19562" y="2516"/>
                  </a:lnTo>
                  <a:lnTo>
                    <a:pt x="9381" y="9380"/>
                  </a:lnTo>
                  <a:lnTo>
                    <a:pt x="2517" y="19561"/>
                  </a:lnTo>
                  <a:lnTo>
                    <a:pt x="0" y="32028"/>
                  </a:lnTo>
                  <a:lnTo>
                    <a:pt x="0" y="288237"/>
                  </a:lnTo>
                  <a:lnTo>
                    <a:pt x="32029" y="320267"/>
                  </a:lnTo>
                  <a:lnTo>
                    <a:pt x="3621999" y="320271"/>
                  </a:lnTo>
                  <a:lnTo>
                    <a:pt x="3634466" y="317754"/>
                  </a:lnTo>
                  <a:lnTo>
                    <a:pt x="3644647" y="310890"/>
                  </a:lnTo>
                  <a:lnTo>
                    <a:pt x="3651511" y="300709"/>
                  </a:lnTo>
                  <a:lnTo>
                    <a:pt x="3654028" y="288241"/>
                  </a:lnTo>
                  <a:lnTo>
                    <a:pt x="3654032" y="32028"/>
                  </a:lnTo>
                  <a:lnTo>
                    <a:pt x="3651515" y="19561"/>
                  </a:lnTo>
                  <a:lnTo>
                    <a:pt x="3644651" y="9380"/>
                  </a:lnTo>
                  <a:lnTo>
                    <a:pt x="3634470" y="2516"/>
                  </a:lnTo>
                  <a:lnTo>
                    <a:pt x="3622003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744984" y="4077072"/>
              <a:ext cx="3654425" cy="320675"/>
            </a:xfrm>
            <a:custGeom>
              <a:avLst/>
              <a:gdLst/>
              <a:ahLst/>
              <a:cxnLst/>
              <a:rect l="l" t="t" r="r" b="b"/>
              <a:pathLst>
                <a:path w="3654425" h="320675">
                  <a:moveTo>
                    <a:pt x="0" y="32028"/>
                  </a:moveTo>
                  <a:lnTo>
                    <a:pt x="2516" y="19561"/>
                  </a:lnTo>
                  <a:lnTo>
                    <a:pt x="9380" y="9380"/>
                  </a:lnTo>
                  <a:lnTo>
                    <a:pt x="19561" y="2516"/>
                  </a:lnTo>
                  <a:lnTo>
                    <a:pt x="32028" y="0"/>
                  </a:lnTo>
                  <a:lnTo>
                    <a:pt x="3622003" y="0"/>
                  </a:lnTo>
                  <a:lnTo>
                    <a:pt x="3634470" y="2516"/>
                  </a:lnTo>
                  <a:lnTo>
                    <a:pt x="3644650" y="9380"/>
                  </a:lnTo>
                  <a:lnTo>
                    <a:pt x="3651515" y="19561"/>
                  </a:lnTo>
                  <a:lnTo>
                    <a:pt x="3654032" y="32028"/>
                  </a:lnTo>
                  <a:lnTo>
                    <a:pt x="3654028" y="288242"/>
                  </a:lnTo>
                  <a:lnTo>
                    <a:pt x="3651511" y="300709"/>
                  </a:lnTo>
                  <a:lnTo>
                    <a:pt x="3644646" y="310890"/>
                  </a:lnTo>
                  <a:lnTo>
                    <a:pt x="3634466" y="317754"/>
                  </a:lnTo>
                  <a:lnTo>
                    <a:pt x="3621999" y="320271"/>
                  </a:lnTo>
                  <a:lnTo>
                    <a:pt x="32028" y="320267"/>
                  </a:lnTo>
                  <a:lnTo>
                    <a:pt x="19561" y="317750"/>
                  </a:lnTo>
                  <a:lnTo>
                    <a:pt x="9380" y="310886"/>
                  </a:lnTo>
                  <a:lnTo>
                    <a:pt x="2516" y="300705"/>
                  </a:lnTo>
                  <a:lnTo>
                    <a:pt x="0" y="288238"/>
                  </a:lnTo>
                  <a:lnTo>
                    <a:pt x="0" y="32028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2697479" y="4413503"/>
              <a:ext cx="3749040" cy="414528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3925823" y="4300728"/>
              <a:ext cx="1292352" cy="682751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2744984" y="4437112"/>
              <a:ext cx="3654425" cy="320675"/>
            </a:xfrm>
            <a:custGeom>
              <a:avLst/>
              <a:gdLst/>
              <a:ahLst/>
              <a:cxnLst/>
              <a:rect l="l" t="t" r="r" b="b"/>
              <a:pathLst>
                <a:path w="3654425" h="320675">
                  <a:moveTo>
                    <a:pt x="3622003" y="0"/>
                  </a:moveTo>
                  <a:lnTo>
                    <a:pt x="32029" y="0"/>
                  </a:lnTo>
                  <a:lnTo>
                    <a:pt x="19562" y="2516"/>
                  </a:lnTo>
                  <a:lnTo>
                    <a:pt x="9381" y="9380"/>
                  </a:lnTo>
                  <a:lnTo>
                    <a:pt x="2517" y="19561"/>
                  </a:lnTo>
                  <a:lnTo>
                    <a:pt x="0" y="32028"/>
                  </a:lnTo>
                  <a:lnTo>
                    <a:pt x="0" y="288237"/>
                  </a:lnTo>
                  <a:lnTo>
                    <a:pt x="32029" y="320267"/>
                  </a:lnTo>
                  <a:lnTo>
                    <a:pt x="3621999" y="320271"/>
                  </a:lnTo>
                  <a:lnTo>
                    <a:pt x="3634466" y="317754"/>
                  </a:lnTo>
                  <a:lnTo>
                    <a:pt x="3644647" y="310890"/>
                  </a:lnTo>
                  <a:lnTo>
                    <a:pt x="3651511" y="300709"/>
                  </a:lnTo>
                  <a:lnTo>
                    <a:pt x="3654028" y="288241"/>
                  </a:lnTo>
                  <a:lnTo>
                    <a:pt x="3654032" y="32028"/>
                  </a:lnTo>
                  <a:lnTo>
                    <a:pt x="3651515" y="19561"/>
                  </a:lnTo>
                  <a:lnTo>
                    <a:pt x="3644651" y="9380"/>
                  </a:lnTo>
                  <a:lnTo>
                    <a:pt x="3634470" y="2516"/>
                  </a:lnTo>
                  <a:lnTo>
                    <a:pt x="3622003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744984" y="4437112"/>
              <a:ext cx="3654425" cy="320675"/>
            </a:xfrm>
            <a:custGeom>
              <a:avLst/>
              <a:gdLst/>
              <a:ahLst/>
              <a:cxnLst/>
              <a:rect l="l" t="t" r="r" b="b"/>
              <a:pathLst>
                <a:path w="3654425" h="320675">
                  <a:moveTo>
                    <a:pt x="0" y="32028"/>
                  </a:moveTo>
                  <a:lnTo>
                    <a:pt x="2516" y="19561"/>
                  </a:lnTo>
                  <a:lnTo>
                    <a:pt x="9380" y="9380"/>
                  </a:lnTo>
                  <a:lnTo>
                    <a:pt x="19561" y="2516"/>
                  </a:lnTo>
                  <a:lnTo>
                    <a:pt x="32028" y="0"/>
                  </a:lnTo>
                  <a:lnTo>
                    <a:pt x="3622003" y="0"/>
                  </a:lnTo>
                  <a:lnTo>
                    <a:pt x="3634470" y="2516"/>
                  </a:lnTo>
                  <a:lnTo>
                    <a:pt x="3644650" y="9380"/>
                  </a:lnTo>
                  <a:lnTo>
                    <a:pt x="3651515" y="19561"/>
                  </a:lnTo>
                  <a:lnTo>
                    <a:pt x="3654032" y="32028"/>
                  </a:lnTo>
                  <a:lnTo>
                    <a:pt x="3654028" y="288242"/>
                  </a:lnTo>
                  <a:lnTo>
                    <a:pt x="3651511" y="300709"/>
                  </a:lnTo>
                  <a:lnTo>
                    <a:pt x="3644646" y="310890"/>
                  </a:lnTo>
                  <a:lnTo>
                    <a:pt x="3634466" y="317754"/>
                  </a:lnTo>
                  <a:lnTo>
                    <a:pt x="3621999" y="320271"/>
                  </a:lnTo>
                  <a:lnTo>
                    <a:pt x="32028" y="320267"/>
                  </a:lnTo>
                  <a:lnTo>
                    <a:pt x="19561" y="317750"/>
                  </a:lnTo>
                  <a:lnTo>
                    <a:pt x="9380" y="310886"/>
                  </a:lnTo>
                  <a:lnTo>
                    <a:pt x="2516" y="300705"/>
                  </a:lnTo>
                  <a:lnTo>
                    <a:pt x="0" y="288238"/>
                  </a:lnTo>
                  <a:lnTo>
                    <a:pt x="0" y="32028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2697479" y="4773168"/>
              <a:ext cx="3749040" cy="414528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3337560" y="4660391"/>
              <a:ext cx="2468880" cy="682751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2744984" y="4797153"/>
              <a:ext cx="3654425" cy="320675"/>
            </a:xfrm>
            <a:custGeom>
              <a:avLst/>
              <a:gdLst/>
              <a:ahLst/>
              <a:cxnLst/>
              <a:rect l="l" t="t" r="r" b="b"/>
              <a:pathLst>
                <a:path w="3654425" h="320675">
                  <a:moveTo>
                    <a:pt x="3622003" y="0"/>
                  </a:moveTo>
                  <a:lnTo>
                    <a:pt x="32029" y="0"/>
                  </a:lnTo>
                  <a:lnTo>
                    <a:pt x="19562" y="2516"/>
                  </a:lnTo>
                  <a:lnTo>
                    <a:pt x="9381" y="9380"/>
                  </a:lnTo>
                  <a:lnTo>
                    <a:pt x="2517" y="19561"/>
                  </a:lnTo>
                  <a:lnTo>
                    <a:pt x="0" y="32028"/>
                  </a:lnTo>
                  <a:lnTo>
                    <a:pt x="0" y="288237"/>
                  </a:lnTo>
                  <a:lnTo>
                    <a:pt x="32029" y="320267"/>
                  </a:lnTo>
                  <a:lnTo>
                    <a:pt x="3621999" y="320271"/>
                  </a:lnTo>
                  <a:lnTo>
                    <a:pt x="3634466" y="317754"/>
                  </a:lnTo>
                  <a:lnTo>
                    <a:pt x="3644647" y="310890"/>
                  </a:lnTo>
                  <a:lnTo>
                    <a:pt x="3651511" y="300709"/>
                  </a:lnTo>
                  <a:lnTo>
                    <a:pt x="3654028" y="288241"/>
                  </a:lnTo>
                  <a:lnTo>
                    <a:pt x="3654032" y="32028"/>
                  </a:lnTo>
                  <a:lnTo>
                    <a:pt x="3651515" y="19561"/>
                  </a:lnTo>
                  <a:lnTo>
                    <a:pt x="3644651" y="9380"/>
                  </a:lnTo>
                  <a:lnTo>
                    <a:pt x="3634470" y="2516"/>
                  </a:lnTo>
                  <a:lnTo>
                    <a:pt x="3622003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744984" y="4797153"/>
              <a:ext cx="3654425" cy="320675"/>
            </a:xfrm>
            <a:custGeom>
              <a:avLst/>
              <a:gdLst/>
              <a:ahLst/>
              <a:cxnLst/>
              <a:rect l="l" t="t" r="r" b="b"/>
              <a:pathLst>
                <a:path w="3654425" h="320675">
                  <a:moveTo>
                    <a:pt x="0" y="32028"/>
                  </a:moveTo>
                  <a:lnTo>
                    <a:pt x="2516" y="19561"/>
                  </a:lnTo>
                  <a:lnTo>
                    <a:pt x="9380" y="9380"/>
                  </a:lnTo>
                  <a:lnTo>
                    <a:pt x="19561" y="2516"/>
                  </a:lnTo>
                  <a:lnTo>
                    <a:pt x="32028" y="0"/>
                  </a:lnTo>
                  <a:lnTo>
                    <a:pt x="3622003" y="0"/>
                  </a:lnTo>
                  <a:lnTo>
                    <a:pt x="3634470" y="2516"/>
                  </a:lnTo>
                  <a:lnTo>
                    <a:pt x="3644650" y="9380"/>
                  </a:lnTo>
                  <a:lnTo>
                    <a:pt x="3651515" y="19561"/>
                  </a:lnTo>
                  <a:lnTo>
                    <a:pt x="3654032" y="32028"/>
                  </a:lnTo>
                  <a:lnTo>
                    <a:pt x="3654028" y="288242"/>
                  </a:lnTo>
                  <a:lnTo>
                    <a:pt x="3651511" y="300709"/>
                  </a:lnTo>
                  <a:lnTo>
                    <a:pt x="3644646" y="310890"/>
                  </a:lnTo>
                  <a:lnTo>
                    <a:pt x="3634466" y="317754"/>
                  </a:lnTo>
                  <a:lnTo>
                    <a:pt x="3621999" y="320271"/>
                  </a:lnTo>
                  <a:lnTo>
                    <a:pt x="32028" y="320267"/>
                  </a:lnTo>
                  <a:lnTo>
                    <a:pt x="19561" y="317750"/>
                  </a:lnTo>
                  <a:lnTo>
                    <a:pt x="9380" y="310886"/>
                  </a:lnTo>
                  <a:lnTo>
                    <a:pt x="2516" y="300705"/>
                  </a:lnTo>
                  <a:lnTo>
                    <a:pt x="0" y="288238"/>
                  </a:lnTo>
                  <a:lnTo>
                    <a:pt x="0" y="32028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2697479" y="5163311"/>
              <a:ext cx="3749040" cy="597408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2667000" y="4989575"/>
              <a:ext cx="3874007" cy="987552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2744984" y="5185369"/>
              <a:ext cx="3654425" cy="506095"/>
            </a:xfrm>
            <a:custGeom>
              <a:avLst/>
              <a:gdLst/>
              <a:ahLst/>
              <a:cxnLst/>
              <a:rect l="l" t="t" r="r" b="b"/>
              <a:pathLst>
                <a:path w="3654425" h="506095">
                  <a:moveTo>
                    <a:pt x="3603421" y="0"/>
                  </a:moveTo>
                  <a:lnTo>
                    <a:pt x="50606" y="0"/>
                  </a:lnTo>
                  <a:lnTo>
                    <a:pt x="30908" y="3977"/>
                  </a:lnTo>
                  <a:lnTo>
                    <a:pt x="14822" y="14822"/>
                  </a:lnTo>
                  <a:lnTo>
                    <a:pt x="3977" y="30908"/>
                  </a:lnTo>
                  <a:lnTo>
                    <a:pt x="0" y="50606"/>
                  </a:lnTo>
                  <a:lnTo>
                    <a:pt x="0" y="455461"/>
                  </a:lnTo>
                  <a:lnTo>
                    <a:pt x="3977" y="475159"/>
                  </a:lnTo>
                  <a:lnTo>
                    <a:pt x="14822" y="491245"/>
                  </a:lnTo>
                  <a:lnTo>
                    <a:pt x="30908" y="502091"/>
                  </a:lnTo>
                  <a:lnTo>
                    <a:pt x="50606" y="506068"/>
                  </a:lnTo>
                  <a:lnTo>
                    <a:pt x="3603421" y="506068"/>
                  </a:lnTo>
                  <a:lnTo>
                    <a:pt x="3623120" y="502091"/>
                  </a:lnTo>
                  <a:lnTo>
                    <a:pt x="3639206" y="491245"/>
                  </a:lnTo>
                  <a:lnTo>
                    <a:pt x="3650051" y="475159"/>
                  </a:lnTo>
                  <a:lnTo>
                    <a:pt x="3654028" y="455461"/>
                  </a:lnTo>
                  <a:lnTo>
                    <a:pt x="3654028" y="50606"/>
                  </a:lnTo>
                  <a:lnTo>
                    <a:pt x="3650051" y="30908"/>
                  </a:lnTo>
                  <a:lnTo>
                    <a:pt x="3639206" y="14822"/>
                  </a:lnTo>
                  <a:lnTo>
                    <a:pt x="3623120" y="3977"/>
                  </a:lnTo>
                  <a:lnTo>
                    <a:pt x="3603421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2744984" y="5185369"/>
              <a:ext cx="3654425" cy="506095"/>
            </a:xfrm>
            <a:custGeom>
              <a:avLst/>
              <a:gdLst/>
              <a:ahLst/>
              <a:cxnLst/>
              <a:rect l="l" t="t" r="r" b="b"/>
              <a:pathLst>
                <a:path w="3654425" h="506095">
                  <a:moveTo>
                    <a:pt x="0" y="50606"/>
                  </a:moveTo>
                  <a:lnTo>
                    <a:pt x="3976" y="30908"/>
                  </a:lnTo>
                  <a:lnTo>
                    <a:pt x="14822" y="14822"/>
                  </a:lnTo>
                  <a:lnTo>
                    <a:pt x="30908" y="3976"/>
                  </a:lnTo>
                  <a:lnTo>
                    <a:pt x="50606" y="0"/>
                  </a:lnTo>
                  <a:lnTo>
                    <a:pt x="3603421" y="0"/>
                  </a:lnTo>
                  <a:lnTo>
                    <a:pt x="3623119" y="3976"/>
                  </a:lnTo>
                  <a:lnTo>
                    <a:pt x="3639205" y="14822"/>
                  </a:lnTo>
                  <a:lnTo>
                    <a:pt x="3650051" y="30908"/>
                  </a:lnTo>
                  <a:lnTo>
                    <a:pt x="3654028" y="50606"/>
                  </a:lnTo>
                  <a:lnTo>
                    <a:pt x="3654028" y="455461"/>
                  </a:lnTo>
                  <a:lnTo>
                    <a:pt x="3650051" y="475159"/>
                  </a:lnTo>
                  <a:lnTo>
                    <a:pt x="3639205" y="491245"/>
                  </a:lnTo>
                  <a:lnTo>
                    <a:pt x="3623119" y="502091"/>
                  </a:lnTo>
                  <a:lnTo>
                    <a:pt x="3603421" y="506068"/>
                  </a:lnTo>
                  <a:lnTo>
                    <a:pt x="50606" y="506068"/>
                  </a:lnTo>
                  <a:lnTo>
                    <a:pt x="30908" y="502091"/>
                  </a:lnTo>
                  <a:lnTo>
                    <a:pt x="14822" y="491245"/>
                  </a:lnTo>
                  <a:lnTo>
                    <a:pt x="3976" y="475159"/>
                  </a:lnTo>
                  <a:lnTo>
                    <a:pt x="0" y="455461"/>
                  </a:lnTo>
                  <a:lnTo>
                    <a:pt x="0" y="50606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2867214" y="1983740"/>
            <a:ext cx="3409950" cy="37515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libri"/>
                <a:cs typeface="Calibri"/>
              </a:rPr>
              <a:t>Employee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Health</a:t>
            </a:r>
            <a:endParaRPr sz="2400">
              <a:latin typeface="Calibri"/>
              <a:cs typeface="Calibri"/>
            </a:endParaRPr>
          </a:p>
          <a:p>
            <a:pPr marL="281305" marR="273050" indent="-635" algn="ctr">
              <a:lnSpc>
                <a:spcPct val="107600"/>
              </a:lnSpc>
              <a:spcBef>
                <a:spcPts val="1605"/>
              </a:spcBef>
            </a:pPr>
            <a:r>
              <a:rPr sz="2200" dirty="0">
                <a:latin typeface="Calibri"/>
                <a:cs typeface="Calibri"/>
              </a:rPr>
              <a:t>Substance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abuse </a:t>
            </a:r>
            <a:r>
              <a:rPr sz="2200" dirty="0">
                <a:latin typeface="Calibri"/>
                <a:cs typeface="Calibri"/>
              </a:rPr>
              <a:t>Emotional/mental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health </a:t>
            </a:r>
            <a:r>
              <a:rPr sz="2200" dirty="0">
                <a:latin typeface="Calibri"/>
                <a:cs typeface="Calibri"/>
              </a:rPr>
              <a:t>Workplace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air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quality </a:t>
            </a:r>
            <a:r>
              <a:rPr sz="2200" dirty="0">
                <a:latin typeface="Calibri"/>
                <a:cs typeface="Calibri"/>
              </a:rPr>
              <a:t>Smoking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at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work</a:t>
            </a:r>
            <a:endParaRPr sz="2200">
              <a:latin typeface="Calibri"/>
              <a:cs typeface="Calibri"/>
            </a:endParaRPr>
          </a:p>
          <a:p>
            <a:pPr marL="692150" marR="684530" algn="ctr">
              <a:lnSpc>
                <a:spcPct val="107300"/>
              </a:lnSpc>
            </a:pPr>
            <a:r>
              <a:rPr sz="2200" dirty="0">
                <a:latin typeface="Calibri"/>
                <a:cs typeface="Calibri"/>
              </a:rPr>
              <a:t>Health</a:t>
            </a:r>
            <a:r>
              <a:rPr sz="2200" spc="-10" dirty="0">
                <a:latin typeface="Calibri"/>
                <a:cs typeface="Calibri"/>
              </a:rPr>
              <a:t> promotion Obesity</a:t>
            </a:r>
            <a:endParaRPr sz="2200">
              <a:latin typeface="Calibri"/>
              <a:cs typeface="Calibri"/>
            </a:endParaRPr>
          </a:p>
          <a:p>
            <a:pPr marL="12700" marR="5080" indent="671830">
              <a:lnSpc>
                <a:spcPts val="2590"/>
              </a:lnSpc>
              <a:spcBef>
                <a:spcPts val="320"/>
              </a:spcBef>
            </a:pPr>
            <a:r>
              <a:rPr sz="2200" dirty="0">
                <a:latin typeface="Calibri"/>
                <a:cs typeface="Calibri"/>
              </a:rPr>
              <a:t>Wellness</a:t>
            </a:r>
            <a:r>
              <a:rPr sz="2200" spc="-9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program Employee-</a:t>
            </a:r>
            <a:r>
              <a:rPr sz="2200" dirty="0">
                <a:latin typeface="Calibri"/>
                <a:cs typeface="Calibri"/>
              </a:rPr>
              <a:t>assistance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program</a:t>
            </a:r>
            <a:endParaRPr sz="2200">
              <a:latin typeface="Calibri"/>
              <a:cs typeface="Calibri"/>
            </a:endParaRPr>
          </a:p>
          <a:p>
            <a:pPr algn="ctr">
              <a:lnSpc>
                <a:spcPts val="2325"/>
              </a:lnSpc>
            </a:pPr>
            <a:r>
              <a:rPr sz="2200" spc="-10" dirty="0">
                <a:latin typeface="Calibri"/>
                <a:cs typeface="Calibri"/>
              </a:rPr>
              <a:t>(EAP)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BB26F534-9634-35C9-B6BD-9AB07B749C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657350" y="50401"/>
            <a:ext cx="5829300" cy="970326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fontAlgn="base" hangingPunct="1">
              <a:spcAft>
                <a:spcPct val="0"/>
              </a:spcAft>
            </a:pPr>
            <a:br>
              <a:rPr altLang="zh-CN" cap="none" dirty="0">
                <a:solidFill>
                  <a:schemeClr val="accent2"/>
                </a:solidFill>
                <a:latin typeface="Helvetica Neue" panose="02000503000000020004" pitchFamily="2" charset="0"/>
                <a:ea typeface="MS PGothic" panose="020B0600070205080204" pitchFamily="34" charset="-128"/>
                <a:cs typeface="Arial" panose="020B0604020202020204" pitchFamily="34" charset="0"/>
              </a:rPr>
            </a:br>
            <a:r>
              <a:rPr altLang="zh-CN" cap="none" dirty="0">
                <a:solidFill>
                  <a:schemeClr val="accent2"/>
                </a:solidFill>
                <a:latin typeface="Helvetica Neue" panose="02000503000000020004" pitchFamily="2" charset="0"/>
                <a:ea typeface="MS PGothic" panose="020B0600070205080204" pitchFamily="34" charset="-128"/>
                <a:cs typeface="Arial" panose="020B0604020202020204" pitchFamily="34" charset="0"/>
              </a:rPr>
              <a:t>WORK STRESS</a:t>
            </a:r>
            <a:endParaRPr altLang="zh-CN" sz="2700" dirty="0">
              <a:solidFill>
                <a:schemeClr val="accent2"/>
              </a:solidFill>
              <a:latin typeface="Helvetica Neue" panose="02000503000000020004" pitchFamily="2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BC93B9A5-F334-A190-480E-2C5B60232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34950" y="1510605"/>
            <a:ext cx="6341850" cy="2459717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2400" dirty="0">
                <a:latin typeface="Helvetica Neue" panose="02000503000000020004" pitchFamily="2" charset="0"/>
                <a:cs typeface="Arial" panose="020B0604020202020204" pitchFamily="34" charset="0"/>
              </a:rPr>
              <a:t>Work stress has become a significant WHS issue.</a:t>
            </a:r>
          </a:p>
          <a:p>
            <a:pPr lvl="1" eaLnBrk="1" hangingPunct="1">
              <a:lnSpc>
                <a:spcPct val="115000"/>
              </a:lnSpc>
              <a:spcBef>
                <a:spcPct val="0"/>
              </a:spcBef>
            </a:pPr>
            <a:r>
              <a:rPr lang="en-US" altLang="en-US" sz="2400" dirty="0">
                <a:latin typeface="Helvetica Neue" panose="02000503000000020004" pitchFamily="2" charset="0"/>
                <a:cs typeface="Arial" panose="020B0604020202020204" pitchFamily="34" charset="0"/>
              </a:rPr>
              <a:t>increased pressures on employees</a:t>
            </a:r>
          </a:p>
          <a:p>
            <a:pPr lvl="1" eaLnBrk="1" hangingPunct="1">
              <a:lnSpc>
                <a:spcPct val="115000"/>
              </a:lnSpc>
              <a:spcBef>
                <a:spcPct val="0"/>
              </a:spcBef>
            </a:pPr>
            <a:r>
              <a:rPr lang="en-US" altLang="en-US" sz="2400" dirty="0">
                <a:latin typeface="Helvetica Neue" panose="02000503000000020004" pitchFamily="2" charset="0"/>
                <a:cs typeface="Arial" panose="020B0604020202020204" pitchFamily="34" charset="0"/>
              </a:rPr>
              <a:t>legal precedents</a:t>
            </a:r>
          </a:p>
          <a:p>
            <a:pPr lvl="1">
              <a:lnSpc>
                <a:spcPct val="115000"/>
              </a:lnSpc>
              <a:spcBef>
                <a:spcPct val="0"/>
              </a:spcBef>
              <a:spcAft>
                <a:spcPts val="450"/>
              </a:spcAft>
            </a:pPr>
            <a:r>
              <a:rPr lang="en-US" altLang="en-US" sz="2400" dirty="0">
                <a:latin typeface="Helvetica Neue" panose="02000503000000020004" pitchFamily="2" charset="0"/>
                <a:cs typeface="Arial" panose="020B0604020202020204" pitchFamily="34" charset="0"/>
              </a:rPr>
              <a:t>series of research studies</a:t>
            </a:r>
            <a:endParaRPr lang="en-AU" altLang="en-US" sz="2400" dirty="0">
              <a:latin typeface="Helvetica Neue" panose="02000503000000020004" pitchFamily="2" charset="0"/>
              <a:cs typeface="Arial" panose="020B0604020202020204" pitchFamily="34" charset="0"/>
            </a:endParaRPr>
          </a:p>
          <a:p>
            <a:pPr lvl="1">
              <a:lnSpc>
                <a:spcPct val="115000"/>
              </a:lnSpc>
              <a:spcBef>
                <a:spcPct val="0"/>
              </a:spcBef>
              <a:spcAft>
                <a:spcPts val="450"/>
              </a:spcAft>
            </a:pPr>
            <a:r>
              <a:rPr lang="en-AU" altLang="en-US" sz="2400" dirty="0">
                <a:latin typeface="Helvetica Neue" panose="02000503000000020004" pitchFamily="2" charset="0"/>
                <a:cs typeface="Arial" panose="020B0604020202020204" pitchFamily="34" charset="0"/>
              </a:rPr>
              <a:t>during COVID-19.</a:t>
            </a:r>
            <a:endParaRPr lang="en-US" altLang="en-US" sz="2400" dirty="0">
              <a:latin typeface="Helvetica Neue" panose="02000503000000020004" pitchFamily="2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2400" dirty="0">
                <a:latin typeface="Helvetica Neue" panose="02000503000000020004" pitchFamily="2" charset="0"/>
                <a:cs typeface="Arial" panose="020B0604020202020204" pitchFamily="34" charset="0"/>
              </a:rPr>
              <a:t>No agreed definition of stress, focus on either the stimulus (cause), the response (symptoms), the individual worker or their environment.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>
            <a:extLst>
              <a:ext uri="{FF2B5EF4-FFF2-40B4-BE49-F238E27FC236}">
                <a16:creationId xmlns:a16="http://schemas.microsoft.com/office/drawing/2014/main" id="{1C0863F0-3A99-71F5-8980-0C83D9C7ED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85900" y="-316800"/>
            <a:ext cx="6172200" cy="1634400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fontAlgn="base">
              <a:spcAft>
                <a:spcPct val="0"/>
              </a:spcAft>
            </a:pPr>
            <a:r>
              <a:rPr altLang="zh-CN" cap="none" dirty="0">
                <a:solidFill>
                  <a:schemeClr val="accent2"/>
                </a:solidFill>
                <a:latin typeface="Helvetica Neue" panose="02000503000000020004" pitchFamily="2" charset="0"/>
                <a:ea typeface="MS PGothic" panose="020B0600070205080204" pitchFamily="34" charset="-128"/>
                <a:cs typeface="Arial" panose="020B0604020202020204" pitchFamily="34" charset="0"/>
              </a:rPr>
              <a:t>WORKPLACE BULLYING</a:t>
            </a:r>
            <a:endParaRPr lang="en-AU" altLang="zh-CN" cap="none" dirty="0">
              <a:solidFill>
                <a:schemeClr val="accent2"/>
              </a:solidFill>
              <a:latin typeface="Helvetica Neue" panose="02000503000000020004" pitchFamily="2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1443" name="Content Placeholder 2">
            <a:extLst>
              <a:ext uri="{FF2B5EF4-FFF2-40B4-BE49-F238E27FC236}">
                <a16:creationId xmlns:a16="http://schemas.microsoft.com/office/drawing/2014/main" id="{34D2FE2B-4FE6-7A34-33B2-9A8875F697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101" y="1317600"/>
            <a:ext cx="7747591" cy="356991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en-US" sz="2400" dirty="0">
                <a:latin typeface="Helvetica Neue" charset="0"/>
                <a:cs typeface="Arial" panose="020B0604020202020204" pitchFamily="34" charset="0"/>
              </a:rPr>
              <a:t>Causes significant financial damage to </a:t>
            </a:r>
            <a:r>
              <a:rPr lang="en-US" altLang="en-US" sz="2400" dirty="0" err="1">
                <a:latin typeface="Helvetica Neue" charset="0"/>
                <a:cs typeface="Arial" panose="020B0604020202020204" pitchFamily="34" charset="0"/>
              </a:rPr>
              <a:t>organisations</a:t>
            </a:r>
            <a:r>
              <a:rPr lang="en-US" altLang="en-US" sz="2400" dirty="0">
                <a:latin typeface="Helvetica Neue" charset="0"/>
                <a:cs typeface="Arial" panose="020B0604020202020204" pitchFamily="34" charset="0"/>
              </a:rPr>
              <a:t>.</a:t>
            </a:r>
            <a:endParaRPr lang="en-AU" altLang="en-US" sz="2400" dirty="0">
              <a:latin typeface="Helvetica Neue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sz="2400" dirty="0">
                <a:latin typeface="Helvetica Neue" charset="0"/>
                <a:cs typeface="Arial" panose="020B0604020202020204" pitchFamily="34" charset="0"/>
              </a:rPr>
              <a:t>Bullying typically involves ‘the systematic persecution of a colleague, a subordinate or a superior, which, if continued, may cause severe social, psychological and psychosomatic </a:t>
            </a:r>
            <a:r>
              <a:rPr lang="en-AU" sz="2400" dirty="0">
                <a:latin typeface="Helvetica Neue" charset="0"/>
                <a:cs typeface="Arial" panose="020B0604020202020204" pitchFamily="34" charset="0"/>
              </a:rPr>
              <a:t>problems for the victim’.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FD8AD-4ACE-1EA1-3187-60B7FDF04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158400"/>
            <a:ext cx="6172200" cy="187757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dirty="0">
                <a:solidFill>
                  <a:schemeClr val="accent2"/>
                </a:solidFill>
                <a:latin typeface="Helvetica Neue" charset="0"/>
                <a:ea typeface="Helvetica Neue" charset="0"/>
                <a:cs typeface="Helvetica Neue" charset="0"/>
              </a:rPr>
              <a:t>Shift work</a:t>
            </a:r>
            <a:br>
              <a:rPr lang="en-AU" dirty="0">
                <a:latin typeface="Calibri"/>
                <a:ea typeface="Calibri"/>
                <a:cs typeface="Times New Roman"/>
              </a:rPr>
            </a:br>
            <a:endParaRPr lang="en-AU" dirty="0"/>
          </a:p>
        </p:txBody>
      </p:sp>
      <p:sp>
        <p:nvSpPr>
          <p:cNvPr id="62467" name="Content Placeholder 2">
            <a:extLst>
              <a:ext uri="{FF2B5EF4-FFF2-40B4-BE49-F238E27FC236}">
                <a16:creationId xmlns:a16="http://schemas.microsoft.com/office/drawing/2014/main" id="{B53BCCF7-C318-D0EE-67C7-91D9CF481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842" y="1311350"/>
            <a:ext cx="7662530" cy="314397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en-US" sz="2400" dirty="0">
                <a:latin typeface="Helvetica Neue" charset="0"/>
                <a:cs typeface="Arial" panose="020B0604020202020204" pitchFamily="34" charset="0"/>
              </a:rPr>
              <a:t>‘</a:t>
            </a:r>
            <a:r>
              <a:rPr lang="en-GB" sz="2400" dirty="0">
                <a:latin typeface="Helvetica Neue" charset="0"/>
                <a:cs typeface="Arial" panose="020B0604020202020204" pitchFamily="34" charset="0"/>
              </a:rPr>
              <a:t>working outside normal daylight hours (7am to 6pm), the period in which many people work a seven- to eight-hour shift</a:t>
            </a:r>
            <a:r>
              <a:rPr lang="en-US" altLang="en-US" sz="2400" dirty="0">
                <a:latin typeface="Helvetica Neue" charset="0"/>
                <a:cs typeface="Arial" panose="020B0604020202020204" pitchFamily="34" charset="0"/>
              </a:rPr>
              <a:t>’.</a:t>
            </a:r>
          </a:p>
          <a:p>
            <a:pPr>
              <a:spcBef>
                <a:spcPct val="0"/>
              </a:spcBef>
              <a:spcAft>
                <a:spcPts val="900"/>
              </a:spcAft>
              <a:defRPr/>
            </a:pPr>
            <a:r>
              <a:rPr lang="en-US" altLang="en-US" sz="2400" dirty="0">
                <a:latin typeface="Helvetica Neue" charset="0"/>
                <a:cs typeface="Arial" panose="020B0604020202020204" pitchFamily="34" charset="0"/>
              </a:rPr>
              <a:t>interrupts workers’ circadian (or body) rhythms – the light/dark cycle – resulting in increased levels of worker sickness and interruptions to productivity.</a:t>
            </a:r>
            <a:endParaRPr lang="en-AU" altLang="en-US" sz="2400" dirty="0">
              <a:latin typeface="Helvetica Neue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8BB0CEDA-3948-0A5A-A281-4B1D45A6AC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657350" y="662400"/>
            <a:ext cx="5829300" cy="482401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fontAlgn="base" hangingPunct="1">
              <a:spcAft>
                <a:spcPct val="0"/>
              </a:spcAft>
            </a:pPr>
            <a:r>
              <a:rPr altLang="zh-CN" cap="none" dirty="0">
                <a:solidFill>
                  <a:schemeClr val="accent2"/>
                </a:solidFill>
                <a:latin typeface="Helvetica Neue" panose="02000503000000020004" pitchFamily="2" charset="0"/>
                <a:ea typeface="MS PGothic" panose="020B0600070205080204" pitchFamily="34" charset="-128"/>
                <a:cs typeface="Arial" panose="020B0604020202020204" pitchFamily="34" charset="0"/>
              </a:rPr>
              <a:t>OBJECTIVES</a:t>
            </a:r>
            <a:endParaRPr lang="en-AU" altLang="zh-CN" cap="none" dirty="0">
              <a:solidFill>
                <a:schemeClr val="accent2"/>
              </a:solidFill>
              <a:latin typeface="Helvetica Neue" panose="02000503000000020004" pitchFamily="2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90509A2E-207C-55E9-FA9D-23B3931D4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1538287"/>
            <a:ext cx="7911547" cy="3662363"/>
          </a:xfrm>
        </p:spPr>
        <p:txBody>
          <a:bodyPr>
            <a:noAutofit/>
          </a:bodyPr>
          <a:lstStyle/>
          <a:p>
            <a:pPr marL="685800" lvl="1" indent="-342900" algn="just">
              <a:spcBef>
                <a:spcPts val="0"/>
              </a:spcBef>
              <a:buClr>
                <a:srgbClr val="231F20"/>
              </a:buClr>
              <a:buSzPct val="100000"/>
              <a:buFont typeface="+mj-lt"/>
              <a:buAutoNum type="arabicPeriod"/>
              <a:tabLst>
                <a:tab pos="2260283" algn="l"/>
              </a:tabLst>
            </a:pP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Understand</a:t>
            </a:r>
            <a:r>
              <a:rPr lang="en-US" sz="1800" spc="176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</a:t>
            </a:r>
            <a:r>
              <a:rPr lang="en-US" sz="1800" spc="18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work</a:t>
            </a:r>
            <a:r>
              <a:rPr lang="en-US" sz="1800" spc="18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health</a:t>
            </a:r>
            <a:r>
              <a:rPr lang="en-US" sz="1800" spc="18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and</a:t>
            </a:r>
            <a:r>
              <a:rPr lang="en-US" sz="1800" spc="18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safety</a:t>
            </a:r>
            <a:r>
              <a:rPr lang="en-US" sz="1800" spc="176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(WHS)</a:t>
            </a:r>
            <a:r>
              <a:rPr lang="en-US" sz="1800" spc="18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means.</a:t>
            </a:r>
          </a:p>
          <a:p>
            <a:pPr marL="685800" lvl="1" indent="-342900" algn="just">
              <a:spcBef>
                <a:spcPts val="0"/>
              </a:spcBef>
              <a:buClr>
                <a:srgbClr val="231F20"/>
              </a:buClr>
              <a:buSzPct val="100000"/>
              <a:buFont typeface="+mj-lt"/>
              <a:buAutoNum type="arabicPeriod"/>
              <a:tabLst>
                <a:tab pos="2260283" algn="l"/>
              </a:tabLst>
            </a:pPr>
            <a:endParaRPr lang="en-BD" sz="18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685800" marR="692944" lvl="1" indent="-342900" algn="just">
              <a:lnSpc>
                <a:spcPct val="110000"/>
              </a:lnSpc>
              <a:spcBef>
                <a:spcPts val="0"/>
              </a:spcBef>
              <a:buClr>
                <a:srgbClr val="231F20"/>
              </a:buClr>
              <a:buSzPct val="100000"/>
              <a:buFont typeface="+mj-lt"/>
              <a:buAutoNum type="arabicPeriod"/>
              <a:tabLst>
                <a:tab pos="2260283" algn="l"/>
              </a:tabLst>
            </a:pPr>
            <a:r>
              <a:rPr lang="en-US" sz="1800" dirty="0" err="1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Recognise</a:t>
            </a:r>
            <a:r>
              <a:rPr lang="en-US" sz="1800" spc="4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</a:t>
            </a:r>
            <a:r>
              <a:rPr lang="en-US" sz="1800" spc="4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various</a:t>
            </a:r>
            <a:r>
              <a:rPr lang="en-US" sz="1800" spc="4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perspectives</a:t>
            </a:r>
            <a:r>
              <a:rPr lang="en-US" sz="1800" spc="4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of</a:t>
            </a:r>
            <a:r>
              <a:rPr lang="en-US" sz="1800" spc="4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employers,</a:t>
            </a:r>
            <a:r>
              <a:rPr lang="en-US" sz="1800" spc="4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unions</a:t>
            </a:r>
            <a:r>
              <a:rPr lang="en-US" sz="1800" spc="4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and</a:t>
            </a:r>
            <a:r>
              <a:rPr lang="en-US" sz="1800" spc="4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workers, and the influences of medical, paramedical and legal</a:t>
            </a:r>
            <a:r>
              <a:rPr lang="en-US" sz="1800" spc="4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professions</a:t>
            </a:r>
            <a:r>
              <a:rPr lang="en-US" sz="1800" spc="15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on</a:t>
            </a:r>
            <a:r>
              <a:rPr lang="en-US" sz="1800" spc="19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WHS</a:t>
            </a:r>
            <a:r>
              <a:rPr lang="en-US" sz="1800" spc="15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theory</a:t>
            </a:r>
            <a:r>
              <a:rPr lang="en-US" sz="1800" spc="19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and</a:t>
            </a:r>
            <a:r>
              <a:rPr lang="en-US" sz="1800" spc="19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practice.</a:t>
            </a:r>
          </a:p>
          <a:p>
            <a:pPr marL="685800" marR="692944" lvl="1" indent="-342900" algn="just">
              <a:lnSpc>
                <a:spcPct val="110000"/>
              </a:lnSpc>
              <a:spcBef>
                <a:spcPts val="0"/>
              </a:spcBef>
              <a:buClr>
                <a:srgbClr val="231F20"/>
              </a:buClr>
              <a:buSzPct val="100000"/>
              <a:buFont typeface="+mj-lt"/>
              <a:buAutoNum type="arabicPeriod"/>
              <a:tabLst>
                <a:tab pos="2260283" algn="l"/>
              </a:tabLst>
            </a:pPr>
            <a:endParaRPr lang="en-BD" sz="18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685800" marR="648653" lvl="1" indent="-342900" algn="just">
              <a:lnSpc>
                <a:spcPct val="110000"/>
              </a:lnSpc>
              <a:spcBef>
                <a:spcPts val="0"/>
              </a:spcBef>
              <a:buClr>
                <a:srgbClr val="231F20"/>
              </a:buClr>
              <a:buSzPct val="100000"/>
              <a:buFont typeface="+mj-lt"/>
              <a:buAutoNum type="arabicPeriod"/>
              <a:tabLst>
                <a:tab pos="2260283" algn="l"/>
              </a:tabLst>
            </a:pP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Describe</a:t>
            </a:r>
            <a:r>
              <a:rPr lang="en-US" sz="1800" spc="165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how</a:t>
            </a:r>
            <a:r>
              <a:rPr lang="en-US" sz="1800" spc="169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HR</a:t>
            </a:r>
            <a:r>
              <a:rPr lang="en-US" sz="1800" spc="169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managers</a:t>
            </a:r>
            <a:r>
              <a:rPr lang="en-US" sz="1800" spc="169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facilitate</a:t>
            </a:r>
            <a:r>
              <a:rPr lang="en-US" sz="1800" spc="165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WHS</a:t>
            </a:r>
            <a:r>
              <a:rPr lang="en-US" sz="1800" spc="169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programs</a:t>
            </a:r>
            <a:r>
              <a:rPr lang="en-US" sz="1800" spc="169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</a:t>
            </a:r>
            <a:r>
              <a:rPr lang="en-US" sz="1800" spc="169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creating</a:t>
            </a:r>
            <a:r>
              <a:rPr lang="en-US" sz="1800" spc="4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safe,</a:t>
            </a:r>
            <a:r>
              <a:rPr lang="en-US" sz="1800" spc="23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healthy</a:t>
            </a:r>
            <a:r>
              <a:rPr lang="en-US" sz="1800" spc="23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and</a:t>
            </a:r>
            <a:r>
              <a:rPr lang="en-US" sz="1800" spc="26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ethical</a:t>
            </a:r>
            <a:r>
              <a:rPr lang="en-US" sz="1800" spc="23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workplace</a:t>
            </a:r>
            <a:r>
              <a:rPr lang="en-US" sz="1800" spc="26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environments.</a:t>
            </a:r>
          </a:p>
          <a:p>
            <a:pPr marL="685800" marR="648653" lvl="1" indent="-342900" algn="just">
              <a:lnSpc>
                <a:spcPct val="110000"/>
              </a:lnSpc>
              <a:spcBef>
                <a:spcPts val="0"/>
              </a:spcBef>
              <a:buClr>
                <a:srgbClr val="231F20"/>
              </a:buClr>
              <a:buSzPts val="1200"/>
              <a:buFont typeface="+mj-lt"/>
              <a:buAutoNum type="arabicPeriod"/>
              <a:tabLst>
                <a:tab pos="2260283" algn="l"/>
              </a:tabLst>
            </a:pPr>
            <a:endParaRPr lang="en-BD" sz="18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685800" marR="764381" lvl="1" indent="-342900" algn="just">
              <a:lnSpc>
                <a:spcPct val="110000"/>
              </a:lnSpc>
              <a:spcBef>
                <a:spcPts val="0"/>
              </a:spcBef>
              <a:buClr>
                <a:srgbClr val="231F20"/>
              </a:buClr>
              <a:buSzPct val="100000"/>
              <a:buFont typeface="+mj-lt"/>
              <a:buAutoNum type="arabicPeriod"/>
              <a:tabLst>
                <a:tab pos="2260283" algn="l"/>
              </a:tabLst>
            </a:pP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Recognise</a:t>
            </a:r>
            <a:r>
              <a:rPr lang="en-US" sz="1800" spc="4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that</a:t>
            </a:r>
            <a:r>
              <a:rPr lang="en-US" sz="1800" spc="4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WHS</a:t>
            </a:r>
            <a:r>
              <a:rPr lang="en-US" sz="1800" spc="4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standards,</a:t>
            </a:r>
            <a:r>
              <a:rPr lang="en-US" sz="1800" spc="4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expectations</a:t>
            </a:r>
            <a:r>
              <a:rPr lang="en-US" sz="1800" spc="4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and</a:t>
            </a:r>
            <a:r>
              <a:rPr lang="en-US" sz="1800" spc="139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challenges</a:t>
            </a:r>
            <a:r>
              <a:rPr lang="en-US" sz="1800" spc="4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need</a:t>
            </a:r>
            <a:r>
              <a:rPr lang="en-US" sz="1800" spc="38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</a:t>
            </a:r>
            <a:r>
              <a:rPr lang="en-US" sz="1800" spc="38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change</a:t>
            </a:r>
            <a:r>
              <a:rPr lang="en-US" sz="1800" spc="41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and</a:t>
            </a:r>
            <a:r>
              <a:rPr lang="en-US" sz="1800" spc="38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reflect</a:t>
            </a:r>
            <a:r>
              <a:rPr lang="en-US" sz="1800" spc="41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</a:t>
            </a:r>
            <a:r>
              <a:rPr lang="en-US" sz="1800" spc="38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new</a:t>
            </a:r>
            <a:r>
              <a:rPr lang="en-US" sz="1800" spc="41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workplace</a:t>
            </a:r>
            <a:r>
              <a:rPr lang="en-US" sz="1800" spc="38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context.</a:t>
            </a:r>
            <a:endParaRPr lang="en-BD" sz="18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11BFD-5997-8F66-4A82-2ABEB73C5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-460800"/>
            <a:ext cx="6172200" cy="264797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accent2"/>
                </a:solidFill>
                <a:latin typeface="Helvetica Neue" charset="0"/>
                <a:ea typeface="Helvetica Neue" charset="0"/>
                <a:cs typeface="Helvetica Neue" charset="0"/>
              </a:rPr>
              <a:t>Mandatory vaccination</a:t>
            </a:r>
            <a:br>
              <a:rPr lang="en-AU" dirty="0">
                <a:latin typeface="Calibri"/>
                <a:ea typeface="Calibri"/>
                <a:cs typeface="Times New Roman"/>
              </a:rPr>
            </a:br>
            <a:endParaRPr lang="en-AU" dirty="0"/>
          </a:p>
        </p:txBody>
      </p:sp>
      <p:sp>
        <p:nvSpPr>
          <p:cNvPr id="63491" name="Content Placeholder 2">
            <a:extLst>
              <a:ext uri="{FF2B5EF4-FFF2-40B4-BE49-F238E27FC236}">
                <a16:creationId xmlns:a16="http://schemas.microsoft.com/office/drawing/2014/main" id="{124BA777-DBCE-1810-3D67-F5BADA0D6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0" y="1594884"/>
            <a:ext cx="6000750" cy="3480390"/>
          </a:xfrm>
        </p:spPr>
        <p:txBody>
          <a:bodyPr>
            <a:normAutofit/>
          </a:bodyPr>
          <a:lstStyle/>
          <a:p>
            <a:r>
              <a:rPr lang="en-US" altLang="en-US" dirty="0">
                <a:latin typeface="Helvetica Neue" panose="02000503000000020004" pitchFamily="2" charset="0"/>
                <a:cs typeface="Arial" panose="020B0604020202020204" pitchFamily="34" charset="0"/>
              </a:rPr>
              <a:t>Debate on whether individual rights outweigh collective rights.</a:t>
            </a:r>
          </a:p>
          <a:p>
            <a:r>
              <a:rPr lang="en-US" altLang="en-US" dirty="0">
                <a:latin typeface="Helvetica Neue" panose="02000503000000020004" pitchFamily="2" charset="0"/>
                <a:cs typeface="Arial" panose="020B0604020202020204" pitchFamily="34" charset="0"/>
              </a:rPr>
              <a:t>External employee assistance programs.</a:t>
            </a:r>
            <a:endParaRPr lang="en-AU" altLang="en-US" dirty="0">
              <a:latin typeface="Helvetica Neue" panose="02000503000000020004" pitchFamily="2" charset="0"/>
              <a:cs typeface="Arial" panose="020B0604020202020204" pitchFamily="34" charset="0"/>
            </a:endParaRPr>
          </a:p>
          <a:p>
            <a:endParaRPr lang="en-AU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000A6-8B97-00B0-27CE-ECE82C138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777" y="220265"/>
            <a:ext cx="7946065" cy="7953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zh-CN" altLang="en-US" dirty="0">
                <a:solidFill>
                  <a:schemeClr val="accent2"/>
                </a:solidFill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altLang="zh-CN" dirty="0">
                <a:solidFill>
                  <a:schemeClr val="accent2"/>
                </a:solidFill>
                <a:latin typeface="Helvetica Neue" charset="0"/>
                <a:ea typeface="Helvetica Neue" charset="0"/>
                <a:cs typeface="Helvetica Neue" charset="0"/>
              </a:rPr>
              <a:t>MANUAL</a:t>
            </a:r>
            <a:r>
              <a:rPr lang="zh-CN" altLang="en-US" dirty="0">
                <a:solidFill>
                  <a:schemeClr val="accent2"/>
                </a:solidFill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altLang="zh-CN" dirty="0">
                <a:solidFill>
                  <a:schemeClr val="accent2"/>
                </a:solidFill>
                <a:latin typeface="Helvetica Neue" charset="0"/>
                <a:ea typeface="Helvetica Neue" charset="0"/>
                <a:cs typeface="Helvetica Neue" charset="0"/>
              </a:rPr>
              <a:t>TASKS and body stressing</a:t>
            </a:r>
            <a:endParaRPr lang="en-AU" dirty="0"/>
          </a:p>
        </p:txBody>
      </p:sp>
      <p:sp>
        <p:nvSpPr>
          <p:cNvPr id="64516" name="Content Placeholder 2">
            <a:extLst>
              <a:ext uri="{FF2B5EF4-FFF2-40B4-BE49-F238E27FC236}">
                <a16:creationId xmlns:a16="http://schemas.microsoft.com/office/drawing/2014/main" id="{6E323685-EADE-2967-146D-21810CCD3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367" y="1318437"/>
            <a:ext cx="7690884" cy="4053877"/>
          </a:xfrm>
        </p:spPr>
        <p:txBody>
          <a:bodyPr/>
          <a:lstStyle/>
          <a:p>
            <a:pPr>
              <a:spcAft>
                <a:spcPts val="450"/>
              </a:spcAft>
            </a:pPr>
            <a:r>
              <a:rPr lang="en-US" altLang="en-US" sz="1800" dirty="0">
                <a:latin typeface="Helvetica Neue" panose="02000503000000020004" pitchFamily="2" charset="0"/>
                <a:cs typeface="Arial" panose="020B0604020202020204" pitchFamily="34" charset="0"/>
              </a:rPr>
              <a:t>‘</a:t>
            </a:r>
            <a:r>
              <a:rPr lang="en-US" altLang="zh-CN" sz="2400" dirty="0">
                <a:latin typeface="Helvetica Neue" panose="02000503000000020004" pitchFamily="2" charset="0"/>
                <a:cs typeface="Arial" panose="020B0604020202020204" pitchFamily="34" charset="0"/>
              </a:rPr>
              <a:t>Body stressing’ is the biggest single category of serious compensated injuries every year.</a:t>
            </a:r>
          </a:p>
          <a:p>
            <a:pPr>
              <a:spcAft>
                <a:spcPts val="450"/>
              </a:spcAft>
            </a:pPr>
            <a:r>
              <a:rPr lang="en-US" altLang="zh-CN" sz="2400" dirty="0">
                <a:latin typeface="Helvetica Neue" panose="02000503000000020004" pitchFamily="2" charset="0"/>
                <a:cs typeface="Arial" panose="020B0604020202020204" pitchFamily="34" charset="0"/>
              </a:rPr>
              <a:t>Hazardous</a:t>
            </a:r>
            <a:r>
              <a:rPr lang="zh-CN" altLang="en-US" sz="2400" dirty="0">
                <a:latin typeface="Helvetica Neue" panose="02000503000000020004" pitchFamily="2" charset="0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latin typeface="Helvetica Neue" panose="02000503000000020004" pitchFamily="2" charset="0"/>
                <a:cs typeface="Arial" panose="020B0604020202020204" pitchFamily="34" charset="0"/>
              </a:rPr>
              <a:t>manual</a:t>
            </a:r>
            <a:r>
              <a:rPr lang="zh-CN" altLang="en-US" sz="2400" dirty="0">
                <a:latin typeface="Helvetica Neue" panose="02000503000000020004" pitchFamily="2" charset="0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latin typeface="Helvetica Neue" panose="02000503000000020004" pitchFamily="2" charset="0"/>
                <a:cs typeface="Arial" panose="020B0604020202020204" pitchFamily="34" charset="0"/>
              </a:rPr>
              <a:t>tasks: ‘tasks that require a person to lift, lower, push, pull, carry or otherwise move, hold or restrain any person, animal or thing involving repetitive or sustained force’ </a:t>
            </a:r>
          </a:p>
          <a:p>
            <a:pPr>
              <a:spcAft>
                <a:spcPts val="450"/>
              </a:spcAft>
            </a:pPr>
            <a:r>
              <a:rPr lang="en-US" altLang="zh-CN" sz="2400" dirty="0">
                <a:latin typeface="Helvetica Neue" panose="02000503000000020004" pitchFamily="2" charset="0"/>
                <a:cs typeface="Arial" panose="020B0604020202020204" pitchFamily="34" charset="0"/>
              </a:rPr>
              <a:t>Investigate hazardous manual activities and find a safer way.</a:t>
            </a:r>
          </a:p>
          <a:p>
            <a:endParaRPr lang="en-AU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C79F7-01AD-D0FE-8719-C2F4A60F2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121" y="64801"/>
            <a:ext cx="8243777" cy="124559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SG" altLang="zh-CN" sz="3200" dirty="0">
                <a:solidFill>
                  <a:schemeClr val="accent2"/>
                </a:solidFill>
                <a:latin typeface="Helvetica Neue" charset="0"/>
                <a:ea typeface="Helvetica Neue" charset="0"/>
                <a:cs typeface="Helvetica Neue" charset="0"/>
              </a:rPr>
              <a:t>  </a:t>
            </a:r>
            <a:r>
              <a:rPr altLang="zh-CN" sz="3200" dirty="0">
                <a:solidFill>
                  <a:schemeClr val="accent2"/>
                </a:solidFill>
                <a:latin typeface="Helvetica Neue" charset="0"/>
                <a:ea typeface="Helvetica Neue" charset="0"/>
                <a:cs typeface="Helvetica Neue" charset="0"/>
              </a:rPr>
              <a:t>DRUG AND ALCOHOL MANAGEMENT </a:t>
            </a:r>
            <a:endParaRPr lang="en-AU" sz="3200" dirty="0"/>
          </a:p>
        </p:txBody>
      </p:sp>
      <p:sp>
        <p:nvSpPr>
          <p:cNvPr id="66563" name="Content Placeholder 2">
            <a:extLst>
              <a:ext uri="{FF2B5EF4-FFF2-40B4-BE49-F238E27FC236}">
                <a16:creationId xmlns:a16="http://schemas.microsoft.com/office/drawing/2014/main" id="{4C4F14A9-01A1-0B1E-C0F7-71FCF5CA6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4702" y="1381284"/>
            <a:ext cx="7211103" cy="4296502"/>
          </a:xfrm>
        </p:spPr>
        <p:txBody>
          <a:bodyPr>
            <a:normAutofit fontScale="92500"/>
          </a:bodyPr>
          <a:lstStyle/>
          <a:p>
            <a:r>
              <a:rPr lang="en-US" altLang="en-US" sz="4100" dirty="0">
                <a:latin typeface="Helvetica Neue" panose="02000503000000020004" pitchFamily="2" charset="0"/>
                <a:cs typeface="Arial" panose="020B0604020202020204" pitchFamily="34" charset="0"/>
              </a:rPr>
              <a:t>Alcohol and other drugs are considered to be a contributing factor in about 7 per cent of workplace injuries.</a:t>
            </a:r>
          </a:p>
          <a:p>
            <a:r>
              <a:rPr lang="en-US" altLang="zh-CN" sz="4100" dirty="0">
                <a:latin typeface="Helvetica Neue" panose="02000503000000020004" pitchFamily="2" charset="0"/>
                <a:cs typeface="Arial" panose="020B0604020202020204" pitchFamily="34" charset="0"/>
              </a:rPr>
              <a:t>Identify</a:t>
            </a:r>
            <a:r>
              <a:rPr lang="zh-CN" altLang="en-US" sz="4100" dirty="0">
                <a:latin typeface="Helvetica Neue" panose="02000503000000020004" pitchFamily="2" charset="0"/>
                <a:cs typeface="Arial" panose="020B0604020202020204" pitchFamily="34" charset="0"/>
              </a:rPr>
              <a:t> </a:t>
            </a:r>
            <a:r>
              <a:rPr lang="en-US" altLang="zh-CN" sz="4100" dirty="0">
                <a:latin typeface="Helvetica Neue" panose="02000503000000020004" pitchFamily="2" charset="0"/>
                <a:cs typeface="Arial" panose="020B0604020202020204" pitchFamily="34" charset="0"/>
              </a:rPr>
              <a:t>potential</a:t>
            </a:r>
            <a:r>
              <a:rPr lang="zh-CN" altLang="en-US" sz="4100" dirty="0">
                <a:latin typeface="Helvetica Neue" panose="02000503000000020004" pitchFamily="2" charset="0"/>
                <a:cs typeface="Arial" panose="020B0604020202020204" pitchFamily="34" charset="0"/>
              </a:rPr>
              <a:t> </a:t>
            </a:r>
            <a:r>
              <a:rPr lang="en-US" altLang="zh-CN" sz="4100" dirty="0">
                <a:latin typeface="Helvetica Neue" panose="02000503000000020004" pitchFamily="2" charset="0"/>
                <a:cs typeface="Arial" panose="020B0604020202020204" pitchFamily="34" charset="0"/>
              </a:rPr>
              <a:t>areas</a:t>
            </a:r>
            <a:r>
              <a:rPr lang="zh-CN" altLang="en-US" sz="4100" dirty="0">
                <a:latin typeface="Helvetica Neue" panose="02000503000000020004" pitchFamily="2" charset="0"/>
                <a:cs typeface="Arial" panose="020B0604020202020204" pitchFamily="34" charset="0"/>
              </a:rPr>
              <a:t> </a:t>
            </a:r>
            <a:r>
              <a:rPr lang="en-US" altLang="zh-CN" sz="4100" dirty="0">
                <a:latin typeface="Helvetica Neue" panose="02000503000000020004" pitchFamily="2" charset="0"/>
                <a:cs typeface="Arial" panose="020B0604020202020204" pitchFamily="34" charset="0"/>
              </a:rPr>
              <a:t>of</a:t>
            </a:r>
            <a:r>
              <a:rPr lang="zh-CN" altLang="en-US" sz="4100" dirty="0">
                <a:latin typeface="Helvetica Neue" panose="02000503000000020004" pitchFamily="2" charset="0"/>
                <a:cs typeface="Arial" panose="020B0604020202020204" pitchFamily="34" charset="0"/>
              </a:rPr>
              <a:t> </a:t>
            </a:r>
            <a:r>
              <a:rPr lang="en-US" altLang="zh-CN" sz="4100" dirty="0">
                <a:latin typeface="Helvetica Neue" panose="02000503000000020004" pitchFamily="2" charset="0"/>
                <a:cs typeface="Arial" panose="020B0604020202020204" pitchFamily="34" charset="0"/>
              </a:rPr>
              <a:t>risk</a:t>
            </a:r>
            <a:r>
              <a:rPr lang="zh-CN" altLang="en-US" sz="4100" dirty="0">
                <a:latin typeface="Helvetica Neue" panose="02000503000000020004" pitchFamily="2" charset="0"/>
                <a:cs typeface="Arial" panose="020B0604020202020204" pitchFamily="34" charset="0"/>
              </a:rPr>
              <a:t> </a:t>
            </a:r>
            <a:r>
              <a:rPr lang="en-US" altLang="zh-CN" sz="4100" dirty="0">
                <a:latin typeface="Helvetica Neue" panose="02000503000000020004" pitchFamily="2" charset="0"/>
                <a:cs typeface="Arial" panose="020B0604020202020204" pitchFamily="34" charset="0"/>
              </a:rPr>
              <a:t>and</a:t>
            </a:r>
            <a:r>
              <a:rPr lang="zh-CN" altLang="en-US" sz="4100" dirty="0">
                <a:latin typeface="Helvetica Neue" panose="02000503000000020004" pitchFamily="2" charset="0"/>
                <a:cs typeface="Arial" panose="020B0604020202020204" pitchFamily="34" charset="0"/>
              </a:rPr>
              <a:t> </a:t>
            </a:r>
            <a:r>
              <a:rPr lang="en-US" altLang="zh-CN" sz="4100" dirty="0">
                <a:latin typeface="Helvetica Neue" panose="02000503000000020004" pitchFamily="2" charset="0"/>
                <a:cs typeface="Arial" panose="020B0604020202020204" pitchFamily="34" charset="0"/>
              </a:rPr>
              <a:t>take</a:t>
            </a:r>
            <a:r>
              <a:rPr lang="zh-CN" altLang="en-US" sz="4100" dirty="0">
                <a:latin typeface="Helvetica Neue" panose="02000503000000020004" pitchFamily="2" charset="0"/>
                <a:cs typeface="Arial" panose="020B0604020202020204" pitchFamily="34" charset="0"/>
              </a:rPr>
              <a:t> </a:t>
            </a:r>
            <a:r>
              <a:rPr lang="en-US" altLang="zh-CN" sz="4100" dirty="0">
                <a:latin typeface="Helvetica Neue" panose="02000503000000020004" pitchFamily="2" charset="0"/>
                <a:cs typeface="Arial" panose="020B0604020202020204" pitchFamily="34" charset="0"/>
              </a:rPr>
              <a:t>steps</a:t>
            </a:r>
            <a:r>
              <a:rPr lang="zh-CN" altLang="en-US" sz="4100" dirty="0">
                <a:latin typeface="Helvetica Neue" panose="02000503000000020004" pitchFamily="2" charset="0"/>
                <a:cs typeface="Arial" panose="020B0604020202020204" pitchFamily="34" charset="0"/>
              </a:rPr>
              <a:t> </a:t>
            </a:r>
            <a:r>
              <a:rPr lang="en-US" altLang="zh-CN" sz="4100" dirty="0">
                <a:latin typeface="Helvetica Neue" panose="02000503000000020004" pitchFamily="2" charset="0"/>
                <a:cs typeface="Arial" panose="020B0604020202020204" pitchFamily="34" charset="0"/>
              </a:rPr>
              <a:t>to</a:t>
            </a:r>
            <a:r>
              <a:rPr lang="zh-CN" altLang="en-US" sz="4100" dirty="0">
                <a:latin typeface="Helvetica Neue" panose="02000503000000020004" pitchFamily="2" charset="0"/>
                <a:cs typeface="Arial" panose="020B0604020202020204" pitchFamily="34" charset="0"/>
              </a:rPr>
              <a:t> </a:t>
            </a:r>
            <a:r>
              <a:rPr lang="en-US" altLang="zh-CN" sz="4100" dirty="0">
                <a:latin typeface="Helvetica Neue" panose="02000503000000020004" pitchFamily="2" charset="0"/>
                <a:cs typeface="Arial" panose="020B0604020202020204" pitchFamily="34" charset="0"/>
              </a:rPr>
              <a:t>eliminate.</a:t>
            </a:r>
            <a:endParaRPr lang="en-US" altLang="en-US" sz="4100" dirty="0">
              <a:latin typeface="Helvetica Neue" panose="02000503000000020004" pitchFamily="2" charset="0"/>
              <a:cs typeface="Arial" panose="020B0604020202020204" pitchFamily="34" charset="0"/>
            </a:endParaRPr>
          </a:p>
          <a:p>
            <a:endParaRPr lang="en-AU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>
            <a:extLst>
              <a:ext uri="{FF2B5EF4-FFF2-40B4-BE49-F238E27FC236}">
                <a16:creationId xmlns:a16="http://schemas.microsoft.com/office/drawing/2014/main" id="{41875CB2-138F-5B8E-0F98-72AF44DCD2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6000" y="108000"/>
            <a:ext cx="6370650" cy="154935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dirty="0">
                <a:solidFill>
                  <a:schemeClr val="accent2"/>
                </a:solidFill>
                <a:latin typeface="Helvetica Neue" charset="0"/>
                <a:ea typeface="Helvetica Neue" charset="0"/>
                <a:cs typeface="Helvetica Neue" charset="0"/>
              </a:rPr>
              <a:t>Managing WHS programs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255A0A25-6C9E-68EA-09F5-278D5800A7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6931" y="1290084"/>
            <a:ext cx="7889358" cy="469959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latin typeface="Helvetica Neue" panose="02000503000000020004" pitchFamily="2" charset="0"/>
                <a:cs typeface="Arial" panose="020B0604020202020204" pitchFamily="34" charset="0"/>
              </a:rPr>
              <a:t>Successful WHS programs require:</a:t>
            </a:r>
          </a:p>
          <a:p>
            <a:pPr lvl="1">
              <a:spcBef>
                <a:spcPts val="900"/>
              </a:spcBef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top management commitment</a:t>
            </a:r>
          </a:p>
          <a:p>
            <a:pPr lvl="1">
              <a:spcBef>
                <a:spcPct val="0"/>
              </a:spcBef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extensive safety and health promotion, and communication, training and development activities that are integrated and cost-effective</a:t>
            </a:r>
          </a:p>
          <a:p>
            <a:pPr lvl="1">
              <a:spcBef>
                <a:spcPct val="0"/>
              </a:spcBef>
            </a:pPr>
            <a:r>
              <a:rPr lang="en-US" altLang="en-US" sz="2400" dirty="0">
                <a:latin typeface="Helvetica Neue" panose="02000503000000020004" pitchFamily="2" charset="0"/>
                <a:cs typeface="Arial" panose="020B0604020202020204" pitchFamily="34" charset="0"/>
              </a:rPr>
              <a:t>emergency</a:t>
            </a:r>
            <a:r>
              <a:rPr lang="zh-CN" altLang="en-US" sz="2400" dirty="0">
                <a:latin typeface="Helvetica Neue" panose="02000503000000020004" pitchFamily="2" charset="0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latin typeface="Helvetica Neue" panose="02000503000000020004" pitchFamily="2" charset="0"/>
                <a:cs typeface="Arial" panose="020B0604020202020204" pitchFamily="34" charset="0"/>
              </a:rPr>
              <a:t>response</a:t>
            </a:r>
            <a:r>
              <a:rPr lang="zh-CN" altLang="en-US" sz="2400" dirty="0">
                <a:latin typeface="Helvetica Neue" panose="02000503000000020004" pitchFamily="2" charset="0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latin typeface="Helvetica Neue" panose="02000503000000020004" pitchFamily="2" charset="0"/>
                <a:cs typeface="Arial" panose="020B0604020202020204" pitchFamily="34" charset="0"/>
              </a:rPr>
              <a:t>plans,</a:t>
            </a:r>
            <a:r>
              <a:rPr lang="zh-CN" altLang="en-US" sz="2400" dirty="0">
                <a:latin typeface="Helvetica Neue" panose="02000503000000020004" pitchFamily="2" charset="0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latin typeface="Helvetica Neue" panose="02000503000000020004" pitchFamily="2" charset="0"/>
                <a:cs typeface="Arial" panose="020B0604020202020204" pitchFamily="34" charset="0"/>
              </a:rPr>
              <a:t>suitable</a:t>
            </a:r>
            <a:r>
              <a:rPr lang="zh-CN" altLang="en-US" sz="2400" dirty="0">
                <a:latin typeface="Helvetica Neue" panose="02000503000000020004" pitchFamily="2" charset="0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latin typeface="Helvetica Neue" panose="02000503000000020004" pitchFamily="2" charset="0"/>
                <a:cs typeface="Arial" panose="020B0604020202020204" pitchFamily="34" charset="0"/>
              </a:rPr>
              <a:t>first-aid</a:t>
            </a:r>
            <a:r>
              <a:rPr lang="zh-CN" altLang="en-US" sz="2400" dirty="0">
                <a:latin typeface="Helvetica Neue" panose="02000503000000020004" pitchFamily="2" charset="0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latin typeface="Helvetica Neue" panose="02000503000000020004" pitchFamily="2" charset="0"/>
                <a:cs typeface="Arial" panose="020B0604020202020204" pitchFamily="34" charset="0"/>
              </a:rPr>
              <a:t>supplies</a:t>
            </a:r>
            <a:r>
              <a:rPr lang="zh-CN" altLang="en-US" sz="2400" dirty="0">
                <a:latin typeface="Helvetica Neue" panose="02000503000000020004" pitchFamily="2" charset="0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latin typeface="Helvetica Neue" panose="02000503000000020004" pitchFamily="2" charset="0"/>
                <a:cs typeface="Arial" panose="020B0604020202020204" pitchFamily="34" charset="0"/>
              </a:rPr>
              <a:t>and</a:t>
            </a:r>
            <a:r>
              <a:rPr lang="zh-CN" altLang="en-US" sz="2400" dirty="0">
                <a:latin typeface="Helvetica Neue" panose="02000503000000020004" pitchFamily="2" charset="0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latin typeface="Helvetica Neue" panose="02000503000000020004" pitchFamily="2" charset="0"/>
                <a:cs typeface="Arial" panose="020B0604020202020204" pitchFamily="34" charset="0"/>
              </a:rPr>
              <a:t>safety</a:t>
            </a:r>
            <a:r>
              <a:rPr lang="zh-CN" altLang="en-US" sz="2400" dirty="0">
                <a:latin typeface="Helvetica Neue" panose="02000503000000020004" pitchFamily="2" charset="0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latin typeface="Helvetica Neue" panose="02000503000000020004" pitchFamily="2" charset="0"/>
                <a:cs typeface="Arial" panose="020B0604020202020204" pitchFamily="34" charset="0"/>
              </a:rPr>
              <a:t>equipment</a:t>
            </a:r>
          </a:p>
          <a:p>
            <a:pPr lvl="1">
              <a:spcBef>
                <a:spcPct val="0"/>
              </a:spcBef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risk management, recording, analysis and development systems</a:t>
            </a:r>
          </a:p>
          <a:p>
            <a:pPr lvl="1">
              <a:spcBef>
                <a:spcPct val="0"/>
              </a:spcBef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consultative mechanisms to investigate, monitor and prevent actual and potential workplace issues</a:t>
            </a:r>
          </a:p>
          <a:p>
            <a:pPr lvl="1">
              <a:spcBef>
                <a:spcPct val="0"/>
              </a:spcBef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integrated approaches to accidents/injury/disease, rehabilitation and workers’ compensation.</a:t>
            </a:r>
          </a:p>
          <a:p>
            <a:pPr lvl="1" eaLnBrk="1" hangingPunct="1">
              <a:lnSpc>
                <a:spcPct val="90000"/>
              </a:lnSpc>
            </a:pPr>
            <a:endParaRPr lang="en-US" altLang="zh-CN" sz="1500" dirty="0">
              <a:latin typeface="Helvetica Neue" panose="02000503000000020004" pitchFamily="2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zh-CN" sz="1500" dirty="0">
              <a:latin typeface="Helvetica Neue" panose="02000503000000020004" pitchFamily="2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F0AF8176-5F77-A620-D5AB-D1611013E2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657350" y="-64799"/>
            <a:ext cx="5829300" cy="1144800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fontAlgn="base" hangingPunct="1">
              <a:spcAft>
                <a:spcPct val="0"/>
              </a:spcAft>
            </a:pPr>
            <a:r>
              <a:rPr altLang="zh-CN" cap="none" dirty="0">
                <a:solidFill>
                  <a:schemeClr val="accent2"/>
                </a:solidFill>
                <a:latin typeface="Helvetica Neue" panose="02000503000000020004" pitchFamily="2" charset="0"/>
                <a:ea typeface="MS PGothic" panose="020B0600070205080204" pitchFamily="34" charset="-128"/>
                <a:cs typeface="Arial" panose="020B0604020202020204" pitchFamily="34" charset="0"/>
              </a:rPr>
              <a:t>WHS INFORMATION SYSTEMS</a:t>
            </a:r>
            <a:endParaRPr lang="en-AU" altLang="zh-CN" cap="none" dirty="0">
              <a:solidFill>
                <a:schemeClr val="accent2"/>
              </a:solidFill>
              <a:latin typeface="Helvetica Neue" panose="02000503000000020004" pitchFamily="2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EE9598B5-20A9-2F24-62CE-FA8B73B99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57349" y="1593058"/>
            <a:ext cx="6664399" cy="3337322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ts val="900"/>
              </a:spcAft>
            </a:pPr>
            <a:r>
              <a:rPr lang="en-AU" altLang="en-US" sz="2400" dirty="0">
                <a:latin typeface="Helvetica Neue" panose="02000503000000020004" pitchFamily="2" charset="0"/>
                <a:cs typeface="Arial" panose="020B0604020202020204" pitchFamily="34" charset="0"/>
              </a:rPr>
              <a:t>Comprehensive workplace data.</a:t>
            </a:r>
            <a:endParaRPr lang="en-US" altLang="en-US" sz="2400" dirty="0">
              <a:latin typeface="Helvetica Neue" panose="02000503000000020004" pitchFamily="2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spcAft>
                <a:spcPts val="900"/>
              </a:spcAft>
            </a:pPr>
            <a:r>
              <a:rPr lang="en-US" altLang="en-US" sz="2400" dirty="0">
                <a:latin typeface="Helvetica Neue" panose="02000503000000020004" pitchFamily="2" charset="0"/>
                <a:cs typeface="Arial" panose="020B0604020202020204" pitchFamily="34" charset="0"/>
              </a:rPr>
              <a:t>Accurate records.</a:t>
            </a:r>
          </a:p>
          <a:p>
            <a:pPr>
              <a:spcBef>
                <a:spcPct val="0"/>
              </a:spcBef>
              <a:spcAft>
                <a:spcPts val="900"/>
              </a:spcAft>
            </a:pPr>
            <a:r>
              <a:rPr lang="en-US" altLang="en-US" sz="2400" dirty="0">
                <a:latin typeface="Helvetica Neue" panose="02000503000000020004" pitchFamily="2" charset="0"/>
                <a:cs typeface="Arial" panose="020B0604020202020204" pitchFamily="34" charset="0"/>
              </a:rPr>
              <a:t>Disease and accident cost-management.</a:t>
            </a:r>
          </a:p>
          <a:p>
            <a:pPr>
              <a:spcBef>
                <a:spcPct val="0"/>
              </a:spcBef>
              <a:spcAft>
                <a:spcPts val="900"/>
              </a:spcAft>
            </a:pPr>
            <a:r>
              <a:rPr lang="en-US" altLang="en-US" sz="2400" dirty="0">
                <a:latin typeface="Helvetica Neue" panose="02000503000000020004" pitchFamily="2" charset="0"/>
                <a:cs typeface="Arial" panose="020B0604020202020204" pitchFamily="34" charset="0"/>
              </a:rPr>
              <a:t>Control of cost reimbursement from insurance companies.</a:t>
            </a:r>
          </a:p>
          <a:p>
            <a:pPr>
              <a:spcBef>
                <a:spcPct val="0"/>
              </a:spcBef>
              <a:spcAft>
                <a:spcPts val="900"/>
              </a:spcAft>
            </a:pPr>
            <a:r>
              <a:rPr lang="en-US" altLang="en-US" sz="2400" dirty="0">
                <a:latin typeface="Helvetica Neue" panose="02000503000000020004" pitchFamily="2" charset="0"/>
                <a:cs typeface="Arial" panose="020B0604020202020204" pitchFamily="34" charset="0"/>
              </a:rPr>
              <a:t>Clear details of rehabilitation programs.</a:t>
            </a:r>
          </a:p>
          <a:p>
            <a:pPr>
              <a:spcBef>
                <a:spcPct val="0"/>
              </a:spcBef>
              <a:spcAft>
                <a:spcPts val="900"/>
              </a:spcAft>
            </a:pPr>
            <a:r>
              <a:rPr lang="en-US" altLang="en-US" sz="2400" dirty="0">
                <a:latin typeface="Helvetica Neue" panose="02000503000000020004" pitchFamily="2" charset="0"/>
                <a:cs typeface="Arial" panose="020B0604020202020204" pitchFamily="34" charset="0"/>
              </a:rPr>
              <a:t>Medical programs.</a:t>
            </a:r>
          </a:p>
          <a:p>
            <a:pPr>
              <a:spcBef>
                <a:spcPct val="0"/>
              </a:spcBef>
              <a:spcAft>
                <a:spcPts val="900"/>
              </a:spcAft>
            </a:pPr>
            <a:r>
              <a:rPr lang="en-US" altLang="en-US" sz="2400" dirty="0">
                <a:latin typeface="Helvetica Neue" panose="02000503000000020004" pitchFamily="2" charset="0"/>
                <a:cs typeface="Arial" panose="020B0604020202020204" pitchFamily="34" charset="0"/>
              </a:rPr>
              <a:t>Interfaces with other HR processes.</a:t>
            </a:r>
            <a:endParaRPr lang="en-AU" altLang="en-US" sz="2400" dirty="0">
              <a:latin typeface="Helvetica Neue" panose="02000503000000020004" pitchFamily="2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D368A615-6E51-C9CB-5BD3-FF5FD424D4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57350" y="302401"/>
            <a:ext cx="5829300" cy="9792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>
                <a:solidFill>
                  <a:schemeClr val="accent2"/>
                </a:solidFill>
                <a:latin typeface="Helvetica Neue" charset="0"/>
                <a:ea typeface="Helvetica Neue" charset="0"/>
                <a:cs typeface="Helvetica Neue" charset="0"/>
              </a:rPr>
              <a:t>Introduction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65776F3A-9546-FE0D-882A-C1510E7DC1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5284" y="1360967"/>
            <a:ext cx="7754679" cy="3026349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ts val="900"/>
              </a:spcAft>
            </a:pPr>
            <a:r>
              <a:rPr lang="en-US" altLang="en-US" sz="2400" dirty="0">
                <a:latin typeface="Helvetica Neue" panose="02000503000000020004" pitchFamily="2" charset="0"/>
                <a:cs typeface="Arial" panose="020B0604020202020204" pitchFamily="34" charset="0"/>
              </a:rPr>
              <a:t>A healthy and safe work environment is desirable, required by law and ILO convention and cost-effective.</a:t>
            </a:r>
          </a:p>
          <a:p>
            <a:pPr>
              <a:spcBef>
                <a:spcPct val="0"/>
              </a:spcBef>
              <a:spcAft>
                <a:spcPts val="900"/>
              </a:spcAft>
            </a:pPr>
            <a:r>
              <a:rPr lang="en-US" altLang="en-US" sz="2400" dirty="0">
                <a:latin typeface="Helvetica Neue" panose="02000503000000020004" pitchFamily="2" charset="0"/>
                <a:cs typeface="Arial" panose="020B0604020202020204" pitchFamily="34" charset="0"/>
              </a:rPr>
              <a:t>WHS pervades all aspects of HRM.</a:t>
            </a:r>
          </a:p>
          <a:p>
            <a:pPr>
              <a:spcBef>
                <a:spcPct val="0"/>
              </a:spcBef>
              <a:spcAft>
                <a:spcPts val="900"/>
              </a:spcAft>
            </a:pPr>
            <a:r>
              <a:rPr lang="en-US" altLang="en-US" sz="2400" dirty="0">
                <a:latin typeface="Helvetica Neue" panose="02000503000000020004" pitchFamily="2" charset="0"/>
                <a:cs typeface="Arial" panose="020B0604020202020204" pitchFamily="34" charset="0"/>
              </a:rPr>
              <a:t>COVID-19 drew attention on both physical and mental health aspects.</a:t>
            </a:r>
          </a:p>
          <a:p>
            <a:pPr>
              <a:spcBef>
                <a:spcPct val="0"/>
              </a:spcBef>
              <a:spcAft>
                <a:spcPts val="900"/>
              </a:spcAft>
            </a:pPr>
            <a:r>
              <a:rPr lang="en-US" altLang="en-US" sz="2400" dirty="0">
                <a:latin typeface="Helvetica Neue" panose="02000503000000020004" pitchFamily="2" charset="0"/>
                <a:cs typeface="Arial" panose="020B0604020202020204" pitchFamily="34" charset="0"/>
              </a:rPr>
              <a:t>Costs of workplace accidents, diseases and other injuries have begun to be calculated in terms of other costs.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4ACE7-E082-528C-4C77-BC695503B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0"/>
            <a:ext cx="6172200" cy="146020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dirty="0">
                <a:solidFill>
                  <a:schemeClr val="accent2"/>
                </a:solidFill>
                <a:latin typeface="Helvetica Neue" charset="0"/>
                <a:ea typeface="Helvetica Neue" charset="0"/>
                <a:cs typeface="Helvetica Neue" charset="0"/>
              </a:rPr>
              <a:t>WHS and strategic HRM</a:t>
            </a:r>
            <a:endParaRPr lang="en-AU" dirty="0"/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60EC8540-2547-1D67-C363-971BF7696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9079" y="1460205"/>
            <a:ext cx="7308112" cy="3265387"/>
          </a:xfrm>
        </p:spPr>
        <p:txBody>
          <a:bodyPr>
            <a:normAutofit lnSpcReduction="10000"/>
          </a:bodyPr>
          <a:lstStyle/>
          <a:p>
            <a:pPr>
              <a:spcBef>
                <a:spcPct val="0"/>
              </a:spcBef>
              <a:spcAft>
                <a:spcPts val="900"/>
              </a:spcAft>
            </a:pPr>
            <a:r>
              <a:rPr lang="en-US" altLang="en-US" sz="2400" dirty="0">
                <a:latin typeface="Helvetica Neue" panose="02000503000000020004" pitchFamily="2" charset="0"/>
                <a:cs typeface="Arial" panose="020B0604020202020204" pitchFamily="34" charset="0"/>
              </a:rPr>
              <a:t>Adopt strategic interventions and use these as evidence of HR specialist contributions to business productivity and profitability.</a:t>
            </a:r>
          </a:p>
          <a:p>
            <a:pPr>
              <a:spcBef>
                <a:spcPct val="0"/>
              </a:spcBef>
              <a:spcAft>
                <a:spcPts val="900"/>
              </a:spcAft>
            </a:pPr>
            <a:r>
              <a:rPr lang="en-US" altLang="en-US" sz="2400" dirty="0">
                <a:latin typeface="Helvetica Neue" panose="02000503000000020004" pitchFamily="2" charset="0"/>
                <a:cs typeface="Arial" panose="020B0604020202020204" pitchFamily="34" charset="0"/>
              </a:rPr>
              <a:t>Focus on the common causes and trends of site accidents and injuries.</a:t>
            </a:r>
          </a:p>
          <a:p>
            <a:pPr>
              <a:spcBef>
                <a:spcPct val="0"/>
              </a:spcBef>
              <a:spcAft>
                <a:spcPts val="900"/>
              </a:spcAft>
            </a:pPr>
            <a:r>
              <a:rPr lang="en-US" altLang="en-US" sz="2400" dirty="0">
                <a:latin typeface="Helvetica Neue" panose="02000503000000020004" pitchFamily="2" charset="0"/>
                <a:cs typeface="Arial" panose="020B0604020202020204" pitchFamily="34" charset="0"/>
              </a:rPr>
              <a:t>Develop appropriate preventive work systems or more effective administrative and rehabilitation programs.</a:t>
            </a:r>
            <a:endParaRPr lang="en-AU" altLang="en-US" sz="2400" dirty="0">
              <a:latin typeface="Helvetica Neue" panose="02000503000000020004" pitchFamily="2" charset="0"/>
              <a:cs typeface="Arial" panose="020B0604020202020204" pitchFamily="34" charset="0"/>
            </a:endParaRPr>
          </a:p>
          <a:p>
            <a:endParaRPr lang="en-AU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AEC01F16-866A-C860-6DFC-286C3C36B9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85888" y="155944"/>
            <a:ext cx="5829300" cy="1119963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fontAlgn="base" hangingPunct="1">
              <a:spcAft>
                <a:spcPct val="0"/>
              </a:spcAft>
            </a:pPr>
            <a:r>
              <a:rPr altLang="zh-CN" sz="2700" dirty="0">
                <a:solidFill>
                  <a:schemeClr val="accent2"/>
                </a:solidFill>
                <a:latin typeface="Helvetica Neue" panose="02000503000000020004" pitchFamily="2" charset="0"/>
                <a:ea typeface="MS PGothic" panose="020B0600070205080204" pitchFamily="34" charset="-128"/>
                <a:cs typeface="Arial" panose="020B0604020202020204" pitchFamily="34" charset="0"/>
              </a:rPr>
              <a:t>CREATING A SAFE, HEALTHY AND ETHICAL WORK ENVIRONMENT</a:t>
            </a:r>
            <a:endParaRPr altLang="zh-CN" sz="2400" dirty="0">
              <a:solidFill>
                <a:schemeClr val="accent2"/>
              </a:solidFill>
              <a:latin typeface="Helvetica Neue" panose="02000503000000020004" pitchFamily="2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573BBFFD-2F4B-5673-777E-4CBBDDA0F1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9461" y="1382233"/>
            <a:ext cx="7279758" cy="32885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2800" dirty="0">
                <a:latin typeface="Helvetica Neue" panose="02000503000000020004" pitchFamily="2" charset="0"/>
                <a:cs typeface="Arial" panose="020B0604020202020204" pitchFamily="34" charset="0"/>
              </a:rPr>
              <a:t>‘While the success of a WHS program depends largely on managers, supervisors, union representatives and employees themselves, HR professionals can be involved in strategic, operational, coordinating and administrative roles that support all their activities.’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7051" y="271779"/>
            <a:ext cx="5356616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Risk</a:t>
            </a:r>
            <a:r>
              <a:rPr spc="-15" dirty="0"/>
              <a:t> </a:t>
            </a:r>
            <a:r>
              <a:rPr spc="-10" dirty="0"/>
              <a:t>Management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2307" y="1349755"/>
            <a:ext cx="7569834" cy="3728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Considers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physical,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human,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financial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factors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protect organizational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individual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interests.</a:t>
            </a:r>
            <a:endParaRPr sz="24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5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Factors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affecting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risk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management</a:t>
            </a:r>
            <a:endParaRPr sz="2400" dirty="0">
              <a:latin typeface="Calibri"/>
              <a:cs typeface="Calibri"/>
            </a:endParaRPr>
          </a:p>
          <a:p>
            <a:pPr marL="755650" lvl="1" indent="-286385">
              <a:lnSpc>
                <a:spcPct val="100000"/>
              </a:lnSpc>
              <a:spcBef>
                <a:spcPts val="310"/>
              </a:spcBef>
              <a:buFont typeface="Arial"/>
              <a:buChar char="–"/>
              <a:tabLst>
                <a:tab pos="755650" algn="l"/>
              </a:tabLst>
            </a:pPr>
            <a:r>
              <a:rPr sz="2400" dirty="0">
                <a:latin typeface="Calibri"/>
                <a:cs typeface="Calibri"/>
              </a:rPr>
              <a:t>Size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location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organizations</a:t>
            </a:r>
            <a:endParaRPr sz="2400" dirty="0">
              <a:latin typeface="Calibri"/>
              <a:cs typeface="Calibri"/>
            </a:endParaRPr>
          </a:p>
          <a:p>
            <a:pPr marL="755650" lvl="1" indent="-286385">
              <a:lnSpc>
                <a:spcPct val="100000"/>
              </a:lnSpc>
              <a:spcBef>
                <a:spcPts val="315"/>
              </a:spcBef>
              <a:buFont typeface="Arial"/>
              <a:buChar char="–"/>
              <a:tabLst>
                <a:tab pos="755650" algn="l"/>
              </a:tabLst>
            </a:pPr>
            <a:r>
              <a:rPr sz="2400" dirty="0">
                <a:latin typeface="Calibri"/>
                <a:cs typeface="Calibri"/>
              </a:rPr>
              <a:t>Industry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characteristics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demands</a:t>
            </a:r>
            <a:endParaRPr sz="2400" dirty="0">
              <a:latin typeface="Calibri"/>
              <a:cs typeface="Calibri"/>
            </a:endParaRPr>
          </a:p>
          <a:p>
            <a:pPr marL="755650" lvl="1" indent="-286385">
              <a:lnSpc>
                <a:spcPct val="100000"/>
              </a:lnSpc>
              <a:spcBef>
                <a:spcPts val="240"/>
              </a:spcBef>
              <a:buFont typeface="Arial"/>
              <a:buChar char="–"/>
              <a:tabLst>
                <a:tab pos="755650" algn="l"/>
              </a:tabLst>
            </a:pPr>
            <a:r>
              <a:rPr sz="2400" dirty="0">
                <a:latin typeface="Calibri"/>
                <a:cs typeface="Calibri"/>
              </a:rPr>
              <a:t>Geographical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location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factors</a:t>
            </a:r>
            <a:endParaRPr sz="2400" dirty="0">
              <a:latin typeface="Calibri"/>
              <a:cs typeface="Calibri"/>
            </a:endParaRPr>
          </a:p>
          <a:p>
            <a:pPr marL="755650" lvl="1" indent="-286385">
              <a:lnSpc>
                <a:spcPct val="100000"/>
              </a:lnSpc>
              <a:spcBef>
                <a:spcPts val="310"/>
              </a:spcBef>
              <a:buFont typeface="Arial"/>
              <a:buChar char="–"/>
              <a:tabLst>
                <a:tab pos="755650" algn="l"/>
              </a:tabLst>
            </a:pPr>
            <a:r>
              <a:rPr sz="2400" dirty="0">
                <a:latin typeface="Calibri"/>
                <a:cs typeface="Calibri"/>
              </a:rPr>
              <a:t>Government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requirements</a:t>
            </a:r>
            <a:endParaRPr sz="2400" dirty="0">
              <a:latin typeface="Calibri"/>
              <a:cs typeface="Calibri"/>
            </a:endParaRPr>
          </a:p>
          <a:p>
            <a:pPr marL="755650" lvl="1" indent="-286385">
              <a:lnSpc>
                <a:spcPct val="100000"/>
              </a:lnSpc>
              <a:spcBef>
                <a:spcPts val="310"/>
              </a:spcBef>
              <a:buFont typeface="Arial"/>
              <a:buChar char="–"/>
              <a:tabLst>
                <a:tab pos="755650" algn="l"/>
              </a:tabLst>
            </a:pPr>
            <a:r>
              <a:rPr sz="2400" dirty="0">
                <a:latin typeface="Calibri"/>
                <a:cs typeface="Calibri"/>
              </a:rPr>
              <a:t>Strategic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priorities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organizations</a:t>
            </a:r>
            <a:endParaRPr sz="2400" dirty="0">
              <a:latin typeface="Calibri"/>
              <a:cs typeface="Calibri"/>
            </a:endParaRPr>
          </a:p>
          <a:p>
            <a:pPr marL="755650" lvl="1" indent="-286385">
              <a:lnSpc>
                <a:spcPct val="100000"/>
              </a:lnSpc>
              <a:spcBef>
                <a:spcPts val="220"/>
              </a:spcBef>
              <a:buFont typeface="Arial"/>
              <a:buChar char="–"/>
              <a:tabLst>
                <a:tab pos="755650" algn="l"/>
              </a:tabLst>
            </a:pPr>
            <a:r>
              <a:rPr sz="2400" dirty="0">
                <a:latin typeface="Calibri"/>
                <a:cs typeface="Calibri"/>
              </a:rPr>
              <a:t>Capabilities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involvement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HR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professionals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0484" y="275090"/>
            <a:ext cx="7988595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Risk</a:t>
            </a:r>
            <a:r>
              <a:rPr spc="-60" dirty="0"/>
              <a:t> </a:t>
            </a:r>
            <a:r>
              <a:rPr dirty="0"/>
              <a:t>Management</a:t>
            </a:r>
            <a:r>
              <a:rPr spc="-50" dirty="0"/>
              <a:t> </a:t>
            </a:r>
            <a:r>
              <a:rPr spc="-10" dirty="0"/>
              <a:t>Components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3569208" y="3084576"/>
            <a:ext cx="2094230" cy="1420495"/>
            <a:chOff x="3569208" y="3084576"/>
            <a:chExt cx="2094230" cy="142049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90544" y="3084576"/>
              <a:ext cx="2054352" cy="1420368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69208" y="3288792"/>
              <a:ext cx="2093976" cy="1057655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3635899" y="3107037"/>
              <a:ext cx="1962785" cy="1329055"/>
            </a:xfrm>
            <a:custGeom>
              <a:avLst/>
              <a:gdLst/>
              <a:ahLst/>
              <a:cxnLst/>
              <a:rect l="l" t="t" r="r" b="b"/>
              <a:pathLst>
                <a:path w="1962785" h="1329054">
                  <a:moveTo>
                    <a:pt x="1740996" y="0"/>
                  </a:moveTo>
                  <a:lnTo>
                    <a:pt x="221467" y="0"/>
                  </a:lnTo>
                  <a:lnTo>
                    <a:pt x="176834" y="4499"/>
                  </a:lnTo>
                  <a:lnTo>
                    <a:pt x="135262" y="17403"/>
                  </a:lnTo>
                  <a:lnTo>
                    <a:pt x="97642" y="37823"/>
                  </a:lnTo>
                  <a:lnTo>
                    <a:pt x="64866" y="64866"/>
                  </a:lnTo>
                  <a:lnTo>
                    <a:pt x="37823" y="97643"/>
                  </a:lnTo>
                  <a:lnTo>
                    <a:pt x="17403" y="135262"/>
                  </a:lnTo>
                  <a:lnTo>
                    <a:pt x="4499" y="176834"/>
                  </a:lnTo>
                  <a:lnTo>
                    <a:pt x="0" y="221468"/>
                  </a:lnTo>
                  <a:lnTo>
                    <a:pt x="0" y="1107313"/>
                  </a:lnTo>
                  <a:lnTo>
                    <a:pt x="4499" y="1151946"/>
                  </a:lnTo>
                  <a:lnTo>
                    <a:pt x="17403" y="1193518"/>
                  </a:lnTo>
                  <a:lnTo>
                    <a:pt x="37823" y="1231138"/>
                  </a:lnTo>
                  <a:lnTo>
                    <a:pt x="64866" y="1263915"/>
                  </a:lnTo>
                  <a:lnTo>
                    <a:pt x="97642" y="1290958"/>
                  </a:lnTo>
                  <a:lnTo>
                    <a:pt x="135262" y="1311377"/>
                  </a:lnTo>
                  <a:lnTo>
                    <a:pt x="176834" y="1324282"/>
                  </a:lnTo>
                  <a:lnTo>
                    <a:pt x="221467" y="1328781"/>
                  </a:lnTo>
                  <a:lnTo>
                    <a:pt x="1740996" y="1328781"/>
                  </a:lnTo>
                  <a:lnTo>
                    <a:pt x="1785629" y="1324282"/>
                  </a:lnTo>
                  <a:lnTo>
                    <a:pt x="1827201" y="1311377"/>
                  </a:lnTo>
                  <a:lnTo>
                    <a:pt x="1864820" y="1290958"/>
                  </a:lnTo>
                  <a:lnTo>
                    <a:pt x="1897597" y="1263915"/>
                  </a:lnTo>
                  <a:lnTo>
                    <a:pt x="1924640" y="1231138"/>
                  </a:lnTo>
                  <a:lnTo>
                    <a:pt x="1945059" y="1193518"/>
                  </a:lnTo>
                  <a:lnTo>
                    <a:pt x="1957964" y="1151946"/>
                  </a:lnTo>
                  <a:lnTo>
                    <a:pt x="1962463" y="1107313"/>
                  </a:lnTo>
                  <a:lnTo>
                    <a:pt x="1962463" y="221468"/>
                  </a:lnTo>
                  <a:lnTo>
                    <a:pt x="1957964" y="176834"/>
                  </a:lnTo>
                  <a:lnTo>
                    <a:pt x="1945059" y="135262"/>
                  </a:lnTo>
                  <a:lnTo>
                    <a:pt x="1924640" y="97643"/>
                  </a:lnTo>
                  <a:lnTo>
                    <a:pt x="1897597" y="64866"/>
                  </a:lnTo>
                  <a:lnTo>
                    <a:pt x="1864820" y="37823"/>
                  </a:lnTo>
                  <a:lnTo>
                    <a:pt x="1827201" y="17403"/>
                  </a:lnTo>
                  <a:lnTo>
                    <a:pt x="1785629" y="4499"/>
                  </a:lnTo>
                  <a:lnTo>
                    <a:pt x="1740996" y="0"/>
                  </a:lnTo>
                  <a:close/>
                </a:path>
              </a:pathLst>
            </a:custGeom>
            <a:solidFill>
              <a:srgbClr val="EEB77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635899" y="3107037"/>
              <a:ext cx="1962785" cy="1329055"/>
            </a:xfrm>
            <a:custGeom>
              <a:avLst/>
              <a:gdLst/>
              <a:ahLst/>
              <a:cxnLst/>
              <a:rect l="l" t="t" r="r" b="b"/>
              <a:pathLst>
                <a:path w="1962785" h="1329054">
                  <a:moveTo>
                    <a:pt x="0" y="221468"/>
                  </a:moveTo>
                  <a:lnTo>
                    <a:pt x="4499" y="176835"/>
                  </a:lnTo>
                  <a:lnTo>
                    <a:pt x="17404" y="135263"/>
                  </a:lnTo>
                  <a:lnTo>
                    <a:pt x="37823" y="97643"/>
                  </a:lnTo>
                  <a:lnTo>
                    <a:pt x="64866" y="64866"/>
                  </a:lnTo>
                  <a:lnTo>
                    <a:pt x="97643" y="37823"/>
                  </a:lnTo>
                  <a:lnTo>
                    <a:pt x="135262" y="17404"/>
                  </a:lnTo>
                  <a:lnTo>
                    <a:pt x="176834" y="4499"/>
                  </a:lnTo>
                  <a:lnTo>
                    <a:pt x="221468" y="0"/>
                  </a:lnTo>
                  <a:lnTo>
                    <a:pt x="1740997" y="0"/>
                  </a:lnTo>
                  <a:lnTo>
                    <a:pt x="1785630" y="4499"/>
                  </a:lnTo>
                  <a:lnTo>
                    <a:pt x="1827202" y="17404"/>
                  </a:lnTo>
                  <a:lnTo>
                    <a:pt x="1864821" y="37823"/>
                  </a:lnTo>
                  <a:lnTo>
                    <a:pt x="1897598" y="64866"/>
                  </a:lnTo>
                  <a:lnTo>
                    <a:pt x="1924641" y="97643"/>
                  </a:lnTo>
                  <a:lnTo>
                    <a:pt x="1945060" y="135263"/>
                  </a:lnTo>
                  <a:lnTo>
                    <a:pt x="1957965" y="176835"/>
                  </a:lnTo>
                  <a:lnTo>
                    <a:pt x="1962465" y="221468"/>
                  </a:lnTo>
                  <a:lnTo>
                    <a:pt x="1962465" y="1107313"/>
                  </a:lnTo>
                  <a:lnTo>
                    <a:pt x="1957965" y="1151946"/>
                  </a:lnTo>
                  <a:lnTo>
                    <a:pt x="1945060" y="1193518"/>
                  </a:lnTo>
                  <a:lnTo>
                    <a:pt x="1924641" y="1231138"/>
                  </a:lnTo>
                  <a:lnTo>
                    <a:pt x="1897598" y="1263915"/>
                  </a:lnTo>
                  <a:lnTo>
                    <a:pt x="1864821" y="1290958"/>
                  </a:lnTo>
                  <a:lnTo>
                    <a:pt x="1827202" y="1311377"/>
                  </a:lnTo>
                  <a:lnTo>
                    <a:pt x="1785630" y="1324282"/>
                  </a:lnTo>
                  <a:lnTo>
                    <a:pt x="1740997" y="1328782"/>
                  </a:lnTo>
                  <a:lnTo>
                    <a:pt x="221468" y="1328782"/>
                  </a:lnTo>
                  <a:lnTo>
                    <a:pt x="176834" y="1324282"/>
                  </a:lnTo>
                  <a:lnTo>
                    <a:pt x="135262" y="1311377"/>
                  </a:lnTo>
                  <a:lnTo>
                    <a:pt x="97643" y="1290958"/>
                  </a:lnTo>
                  <a:lnTo>
                    <a:pt x="64866" y="1263915"/>
                  </a:lnTo>
                  <a:lnTo>
                    <a:pt x="37823" y="1231138"/>
                  </a:lnTo>
                  <a:lnTo>
                    <a:pt x="17404" y="1193518"/>
                  </a:lnTo>
                  <a:lnTo>
                    <a:pt x="4499" y="1151946"/>
                  </a:lnTo>
                  <a:lnTo>
                    <a:pt x="0" y="1107313"/>
                  </a:lnTo>
                  <a:lnTo>
                    <a:pt x="0" y="221468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3783121" y="3373628"/>
            <a:ext cx="1668145" cy="72072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 indent="574675">
              <a:lnSpc>
                <a:spcPts val="2590"/>
              </a:lnSpc>
              <a:spcBef>
                <a:spcPts val="425"/>
              </a:spcBef>
            </a:pPr>
            <a:r>
              <a:rPr sz="2400" spc="-20" dirty="0">
                <a:latin typeface="Calibri"/>
                <a:cs typeface="Calibri"/>
              </a:rPr>
              <a:t>Risk </a:t>
            </a:r>
            <a:r>
              <a:rPr sz="2400" spc="-10" dirty="0">
                <a:latin typeface="Calibri"/>
                <a:cs typeface="Calibri"/>
              </a:rPr>
              <a:t>management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3535679" y="1533144"/>
            <a:ext cx="2219325" cy="1579245"/>
            <a:chOff x="3535679" y="1533144"/>
            <a:chExt cx="2219325" cy="1579245"/>
          </a:xfrm>
        </p:grpSpPr>
        <p:sp>
          <p:nvSpPr>
            <p:cNvPr id="10" name="object 10"/>
            <p:cNvSpPr/>
            <p:nvPr/>
          </p:nvSpPr>
          <p:spPr>
            <a:xfrm>
              <a:off x="4617130" y="2817717"/>
              <a:ext cx="0" cy="289560"/>
            </a:xfrm>
            <a:custGeom>
              <a:avLst/>
              <a:gdLst/>
              <a:ahLst/>
              <a:cxnLst/>
              <a:rect l="l" t="t" r="r" b="b"/>
              <a:pathLst>
                <a:path h="289560">
                  <a:moveTo>
                    <a:pt x="0" y="289320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535679" y="1533144"/>
              <a:ext cx="2164079" cy="1353312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535679" y="1789176"/>
              <a:ext cx="2218944" cy="896112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3582141" y="1556797"/>
              <a:ext cx="2070100" cy="1261110"/>
            </a:xfrm>
            <a:custGeom>
              <a:avLst/>
              <a:gdLst/>
              <a:ahLst/>
              <a:cxnLst/>
              <a:rect l="l" t="t" r="r" b="b"/>
              <a:pathLst>
                <a:path w="2070100" h="1261110">
                  <a:moveTo>
                    <a:pt x="1859824" y="0"/>
                  </a:moveTo>
                  <a:lnTo>
                    <a:pt x="210155" y="0"/>
                  </a:lnTo>
                  <a:lnTo>
                    <a:pt x="161968" y="5550"/>
                  </a:lnTo>
                  <a:lnTo>
                    <a:pt x="117734" y="21360"/>
                  </a:lnTo>
                  <a:lnTo>
                    <a:pt x="78713" y="46169"/>
                  </a:lnTo>
                  <a:lnTo>
                    <a:pt x="46168" y="78714"/>
                  </a:lnTo>
                  <a:lnTo>
                    <a:pt x="21360" y="117735"/>
                  </a:lnTo>
                  <a:lnTo>
                    <a:pt x="5550" y="161969"/>
                  </a:lnTo>
                  <a:lnTo>
                    <a:pt x="0" y="210157"/>
                  </a:lnTo>
                  <a:lnTo>
                    <a:pt x="0" y="1050761"/>
                  </a:lnTo>
                  <a:lnTo>
                    <a:pt x="5550" y="1098948"/>
                  </a:lnTo>
                  <a:lnTo>
                    <a:pt x="21360" y="1143182"/>
                  </a:lnTo>
                  <a:lnTo>
                    <a:pt x="46168" y="1182203"/>
                  </a:lnTo>
                  <a:lnTo>
                    <a:pt x="78713" y="1214749"/>
                  </a:lnTo>
                  <a:lnTo>
                    <a:pt x="117734" y="1239557"/>
                  </a:lnTo>
                  <a:lnTo>
                    <a:pt x="161968" y="1255367"/>
                  </a:lnTo>
                  <a:lnTo>
                    <a:pt x="210155" y="1260918"/>
                  </a:lnTo>
                  <a:lnTo>
                    <a:pt x="1859824" y="1260918"/>
                  </a:lnTo>
                  <a:lnTo>
                    <a:pt x="1908011" y="1255367"/>
                  </a:lnTo>
                  <a:lnTo>
                    <a:pt x="1952245" y="1239557"/>
                  </a:lnTo>
                  <a:lnTo>
                    <a:pt x="1991266" y="1214749"/>
                  </a:lnTo>
                  <a:lnTo>
                    <a:pt x="2023811" y="1182203"/>
                  </a:lnTo>
                  <a:lnTo>
                    <a:pt x="2048620" y="1143182"/>
                  </a:lnTo>
                  <a:lnTo>
                    <a:pt x="2064430" y="1098948"/>
                  </a:lnTo>
                  <a:lnTo>
                    <a:pt x="2069980" y="1050761"/>
                  </a:lnTo>
                  <a:lnTo>
                    <a:pt x="2069980" y="210157"/>
                  </a:lnTo>
                  <a:lnTo>
                    <a:pt x="2064430" y="161969"/>
                  </a:lnTo>
                  <a:lnTo>
                    <a:pt x="2048620" y="117735"/>
                  </a:lnTo>
                  <a:lnTo>
                    <a:pt x="2023811" y="78714"/>
                  </a:lnTo>
                  <a:lnTo>
                    <a:pt x="1991266" y="46169"/>
                  </a:lnTo>
                  <a:lnTo>
                    <a:pt x="1952245" y="21360"/>
                  </a:lnTo>
                  <a:lnTo>
                    <a:pt x="1908011" y="5550"/>
                  </a:lnTo>
                  <a:lnTo>
                    <a:pt x="1859824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582141" y="1556797"/>
              <a:ext cx="2070100" cy="1261110"/>
            </a:xfrm>
            <a:custGeom>
              <a:avLst/>
              <a:gdLst/>
              <a:ahLst/>
              <a:cxnLst/>
              <a:rect l="l" t="t" r="r" b="b"/>
              <a:pathLst>
                <a:path w="2070100" h="1261110">
                  <a:moveTo>
                    <a:pt x="0" y="210156"/>
                  </a:moveTo>
                  <a:lnTo>
                    <a:pt x="5550" y="161969"/>
                  </a:lnTo>
                  <a:lnTo>
                    <a:pt x="21360" y="117734"/>
                  </a:lnTo>
                  <a:lnTo>
                    <a:pt x="46168" y="78714"/>
                  </a:lnTo>
                  <a:lnTo>
                    <a:pt x="78714" y="46168"/>
                  </a:lnTo>
                  <a:lnTo>
                    <a:pt x="117734" y="21360"/>
                  </a:lnTo>
                  <a:lnTo>
                    <a:pt x="161969" y="5550"/>
                  </a:lnTo>
                  <a:lnTo>
                    <a:pt x="210156" y="0"/>
                  </a:lnTo>
                  <a:lnTo>
                    <a:pt x="1859825" y="0"/>
                  </a:lnTo>
                  <a:lnTo>
                    <a:pt x="1908011" y="5550"/>
                  </a:lnTo>
                  <a:lnTo>
                    <a:pt x="1952246" y="21360"/>
                  </a:lnTo>
                  <a:lnTo>
                    <a:pt x="1991266" y="46168"/>
                  </a:lnTo>
                  <a:lnTo>
                    <a:pt x="2023812" y="78714"/>
                  </a:lnTo>
                  <a:lnTo>
                    <a:pt x="2048620" y="117734"/>
                  </a:lnTo>
                  <a:lnTo>
                    <a:pt x="2064430" y="161969"/>
                  </a:lnTo>
                  <a:lnTo>
                    <a:pt x="2069981" y="210156"/>
                  </a:lnTo>
                  <a:lnTo>
                    <a:pt x="2069981" y="1050762"/>
                  </a:lnTo>
                  <a:lnTo>
                    <a:pt x="2064430" y="1098948"/>
                  </a:lnTo>
                  <a:lnTo>
                    <a:pt x="2048620" y="1143183"/>
                  </a:lnTo>
                  <a:lnTo>
                    <a:pt x="2023812" y="1182203"/>
                  </a:lnTo>
                  <a:lnTo>
                    <a:pt x="1991266" y="1214749"/>
                  </a:lnTo>
                  <a:lnTo>
                    <a:pt x="1952246" y="1239557"/>
                  </a:lnTo>
                  <a:lnTo>
                    <a:pt x="1908011" y="1255367"/>
                  </a:lnTo>
                  <a:lnTo>
                    <a:pt x="1859825" y="1260918"/>
                  </a:lnTo>
                  <a:lnTo>
                    <a:pt x="210156" y="1260918"/>
                  </a:lnTo>
                  <a:lnTo>
                    <a:pt x="161969" y="1255367"/>
                  </a:lnTo>
                  <a:lnTo>
                    <a:pt x="117734" y="1239557"/>
                  </a:lnTo>
                  <a:lnTo>
                    <a:pt x="78714" y="1214749"/>
                  </a:lnTo>
                  <a:lnTo>
                    <a:pt x="46168" y="1182203"/>
                  </a:lnTo>
                  <a:lnTo>
                    <a:pt x="21360" y="1143183"/>
                  </a:lnTo>
                  <a:lnTo>
                    <a:pt x="5550" y="1098948"/>
                  </a:lnTo>
                  <a:lnTo>
                    <a:pt x="0" y="1050762"/>
                  </a:lnTo>
                  <a:lnTo>
                    <a:pt x="0" y="210156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3717589" y="1857755"/>
            <a:ext cx="1799589" cy="610870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347345" marR="5080" indent="-334645">
              <a:lnSpc>
                <a:spcPts val="2210"/>
              </a:lnSpc>
              <a:spcBef>
                <a:spcPts val="330"/>
              </a:spcBef>
            </a:pPr>
            <a:r>
              <a:rPr sz="2000" dirty="0">
                <a:latin typeface="Calibri"/>
                <a:cs typeface="Calibri"/>
              </a:rPr>
              <a:t>Workplace</a:t>
            </a:r>
            <a:r>
              <a:rPr sz="2000" spc="-10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safety </a:t>
            </a:r>
            <a:r>
              <a:rPr sz="2000" dirty="0">
                <a:latin typeface="Calibri"/>
                <a:cs typeface="Calibri"/>
              </a:rPr>
              <a:t>and </a:t>
            </a:r>
            <a:r>
              <a:rPr sz="2000" spc="-10" dirty="0">
                <a:latin typeface="Calibri"/>
                <a:cs typeface="Calibri"/>
              </a:rPr>
              <a:t>health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5593601" y="3118104"/>
            <a:ext cx="2480945" cy="1353820"/>
            <a:chOff x="5593601" y="3118104"/>
            <a:chExt cx="2480945" cy="1353820"/>
          </a:xfrm>
        </p:grpSpPr>
        <p:sp>
          <p:nvSpPr>
            <p:cNvPr id="17" name="object 17"/>
            <p:cNvSpPr/>
            <p:nvPr/>
          </p:nvSpPr>
          <p:spPr>
            <a:xfrm>
              <a:off x="5598364" y="3771427"/>
              <a:ext cx="360045" cy="0"/>
            </a:xfrm>
            <a:custGeom>
              <a:avLst/>
              <a:gdLst/>
              <a:ahLst/>
              <a:cxnLst/>
              <a:rect l="l" t="t" r="r" b="b"/>
              <a:pathLst>
                <a:path w="360045">
                  <a:moveTo>
                    <a:pt x="0" y="0"/>
                  </a:moveTo>
                  <a:lnTo>
                    <a:pt x="360033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913120" y="3118104"/>
              <a:ext cx="2161031" cy="1353312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980176" y="3233928"/>
              <a:ext cx="2081783" cy="1173480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5958396" y="3140969"/>
              <a:ext cx="2070100" cy="1261110"/>
            </a:xfrm>
            <a:custGeom>
              <a:avLst/>
              <a:gdLst/>
              <a:ahLst/>
              <a:cxnLst/>
              <a:rect l="l" t="t" r="r" b="b"/>
              <a:pathLst>
                <a:path w="2070100" h="1261110">
                  <a:moveTo>
                    <a:pt x="1859824" y="0"/>
                  </a:moveTo>
                  <a:lnTo>
                    <a:pt x="210155" y="0"/>
                  </a:lnTo>
                  <a:lnTo>
                    <a:pt x="161969" y="5550"/>
                  </a:lnTo>
                  <a:lnTo>
                    <a:pt x="117734" y="21360"/>
                  </a:lnTo>
                  <a:lnTo>
                    <a:pt x="78714" y="46169"/>
                  </a:lnTo>
                  <a:lnTo>
                    <a:pt x="46169" y="78714"/>
                  </a:lnTo>
                  <a:lnTo>
                    <a:pt x="21360" y="117734"/>
                  </a:lnTo>
                  <a:lnTo>
                    <a:pt x="5550" y="161969"/>
                  </a:lnTo>
                  <a:lnTo>
                    <a:pt x="0" y="210155"/>
                  </a:lnTo>
                  <a:lnTo>
                    <a:pt x="0" y="1050761"/>
                  </a:lnTo>
                  <a:lnTo>
                    <a:pt x="5550" y="1098948"/>
                  </a:lnTo>
                  <a:lnTo>
                    <a:pt x="21360" y="1143182"/>
                  </a:lnTo>
                  <a:lnTo>
                    <a:pt x="46169" y="1182203"/>
                  </a:lnTo>
                  <a:lnTo>
                    <a:pt x="78714" y="1214749"/>
                  </a:lnTo>
                  <a:lnTo>
                    <a:pt x="117734" y="1239557"/>
                  </a:lnTo>
                  <a:lnTo>
                    <a:pt x="161969" y="1255367"/>
                  </a:lnTo>
                  <a:lnTo>
                    <a:pt x="210155" y="1260918"/>
                  </a:lnTo>
                  <a:lnTo>
                    <a:pt x="1859824" y="1260918"/>
                  </a:lnTo>
                  <a:lnTo>
                    <a:pt x="1908011" y="1255367"/>
                  </a:lnTo>
                  <a:lnTo>
                    <a:pt x="1952246" y="1239557"/>
                  </a:lnTo>
                  <a:lnTo>
                    <a:pt x="1991266" y="1214749"/>
                  </a:lnTo>
                  <a:lnTo>
                    <a:pt x="2023811" y="1182203"/>
                  </a:lnTo>
                  <a:lnTo>
                    <a:pt x="2048620" y="1143182"/>
                  </a:lnTo>
                  <a:lnTo>
                    <a:pt x="2064430" y="1098948"/>
                  </a:lnTo>
                  <a:lnTo>
                    <a:pt x="2069980" y="1050761"/>
                  </a:lnTo>
                  <a:lnTo>
                    <a:pt x="2069980" y="210155"/>
                  </a:lnTo>
                  <a:lnTo>
                    <a:pt x="2064430" y="161969"/>
                  </a:lnTo>
                  <a:lnTo>
                    <a:pt x="2048620" y="117734"/>
                  </a:lnTo>
                  <a:lnTo>
                    <a:pt x="2023811" y="78714"/>
                  </a:lnTo>
                  <a:lnTo>
                    <a:pt x="1991266" y="46169"/>
                  </a:lnTo>
                  <a:lnTo>
                    <a:pt x="1952246" y="21360"/>
                  </a:lnTo>
                  <a:lnTo>
                    <a:pt x="1908011" y="5550"/>
                  </a:lnTo>
                  <a:lnTo>
                    <a:pt x="1859824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958396" y="3140969"/>
              <a:ext cx="2070100" cy="1261110"/>
            </a:xfrm>
            <a:custGeom>
              <a:avLst/>
              <a:gdLst/>
              <a:ahLst/>
              <a:cxnLst/>
              <a:rect l="l" t="t" r="r" b="b"/>
              <a:pathLst>
                <a:path w="2070100" h="1261110">
                  <a:moveTo>
                    <a:pt x="0" y="210156"/>
                  </a:moveTo>
                  <a:lnTo>
                    <a:pt x="5550" y="161969"/>
                  </a:lnTo>
                  <a:lnTo>
                    <a:pt x="21360" y="117734"/>
                  </a:lnTo>
                  <a:lnTo>
                    <a:pt x="46168" y="78714"/>
                  </a:lnTo>
                  <a:lnTo>
                    <a:pt x="78714" y="46168"/>
                  </a:lnTo>
                  <a:lnTo>
                    <a:pt x="117734" y="21360"/>
                  </a:lnTo>
                  <a:lnTo>
                    <a:pt x="161969" y="5550"/>
                  </a:lnTo>
                  <a:lnTo>
                    <a:pt x="210156" y="0"/>
                  </a:lnTo>
                  <a:lnTo>
                    <a:pt x="1859825" y="0"/>
                  </a:lnTo>
                  <a:lnTo>
                    <a:pt x="1908011" y="5550"/>
                  </a:lnTo>
                  <a:lnTo>
                    <a:pt x="1952246" y="21360"/>
                  </a:lnTo>
                  <a:lnTo>
                    <a:pt x="1991266" y="46168"/>
                  </a:lnTo>
                  <a:lnTo>
                    <a:pt x="2023812" y="78714"/>
                  </a:lnTo>
                  <a:lnTo>
                    <a:pt x="2048620" y="117734"/>
                  </a:lnTo>
                  <a:lnTo>
                    <a:pt x="2064430" y="161969"/>
                  </a:lnTo>
                  <a:lnTo>
                    <a:pt x="2069981" y="210156"/>
                  </a:lnTo>
                  <a:lnTo>
                    <a:pt x="2069981" y="1050762"/>
                  </a:lnTo>
                  <a:lnTo>
                    <a:pt x="2064430" y="1098948"/>
                  </a:lnTo>
                  <a:lnTo>
                    <a:pt x="2048620" y="1143183"/>
                  </a:lnTo>
                  <a:lnTo>
                    <a:pt x="2023812" y="1182203"/>
                  </a:lnTo>
                  <a:lnTo>
                    <a:pt x="1991266" y="1214749"/>
                  </a:lnTo>
                  <a:lnTo>
                    <a:pt x="1952246" y="1239557"/>
                  </a:lnTo>
                  <a:lnTo>
                    <a:pt x="1908011" y="1255367"/>
                  </a:lnTo>
                  <a:lnTo>
                    <a:pt x="1859825" y="1260918"/>
                  </a:lnTo>
                  <a:lnTo>
                    <a:pt x="210156" y="1260918"/>
                  </a:lnTo>
                  <a:lnTo>
                    <a:pt x="161969" y="1255367"/>
                  </a:lnTo>
                  <a:lnTo>
                    <a:pt x="117734" y="1239557"/>
                  </a:lnTo>
                  <a:lnTo>
                    <a:pt x="78714" y="1214749"/>
                  </a:lnTo>
                  <a:lnTo>
                    <a:pt x="46168" y="1182203"/>
                  </a:lnTo>
                  <a:lnTo>
                    <a:pt x="21360" y="1143183"/>
                  </a:lnTo>
                  <a:lnTo>
                    <a:pt x="5550" y="1098948"/>
                  </a:lnTo>
                  <a:lnTo>
                    <a:pt x="0" y="1050762"/>
                  </a:lnTo>
                  <a:lnTo>
                    <a:pt x="0" y="210156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6162076" y="3302508"/>
            <a:ext cx="1663064" cy="888365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5080" indent="-1270" algn="ctr">
              <a:lnSpc>
                <a:spcPct val="91500"/>
              </a:lnSpc>
              <a:spcBef>
                <a:spcPts val="300"/>
              </a:spcBef>
            </a:pPr>
            <a:r>
              <a:rPr sz="2000" spc="-10" dirty="0">
                <a:latin typeface="Calibri"/>
                <a:cs typeface="Calibri"/>
              </a:rPr>
              <a:t>Employee health/wellness promotion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3535679" y="4431057"/>
            <a:ext cx="2164080" cy="1625600"/>
            <a:chOff x="3535679" y="4431057"/>
            <a:chExt cx="2164080" cy="1625600"/>
          </a:xfrm>
        </p:grpSpPr>
        <p:sp>
          <p:nvSpPr>
            <p:cNvPr id="24" name="object 24"/>
            <p:cNvSpPr/>
            <p:nvPr/>
          </p:nvSpPr>
          <p:spPr>
            <a:xfrm>
              <a:off x="4617130" y="4435820"/>
              <a:ext cx="0" cy="289560"/>
            </a:xfrm>
            <a:custGeom>
              <a:avLst/>
              <a:gdLst/>
              <a:ahLst/>
              <a:cxnLst/>
              <a:rect l="l" t="t" r="r" b="b"/>
              <a:pathLst>
                <a:path h="289560">
                  <a:moveTo>
                    <a:pt x="0" y="0"/>
                  </a:moveTo>
                  <a:lnTo>
                    <a:pt x="0" y="28932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535679" y="4703063"/>
              <a:ext cx="2164079" cy="1353312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627119" y="4956047"/>
              <a:ext cx="2014727" cy="896112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3582141" y="4725140"/>
              <a:ext cx="2070100" cy="1261110"/>
            </a:xfrm>
            <a:custGeom>
              <a:avLst/>
              <a:gdLst/>
              <a:ahLst/>
              <a:cxnLst/>
              <a:rect l="l" t="t" r="r" b="b"/>
              <a:pathLst>
                <a:path w="2070100" h="1261110">
                  <a:moveTo>
                    <a:pt x="1859824" y="0"/>
                  </a:moveTo>
                  <a:lnTo>
                    <a:pt x="210155" y="0"/>
                  </a:lnTo>
                  <a:lnTo>
                    <a:pt x="161968" y="5550"/>
                  </a:lnTo>
                  <a:lnTo>
                    <a:pt x="117734" y="21360"/>
                  </a:lnTo>
                  <a:lnTo>
                    <a:pt x="78713" y="46168"/>
                  </a:lnTo>
                  <a:lnTo>
                    <a:pt x="46168" y="78713"/>
                  </a:lnTo>
                  <a:lnTo>
                    <a:pt x="21360" y="117734"/>
                  </a:lnTo>
                  <a:lnTo>
                    <a:pt x="5550" y="161968"/>
                  </a:lnTo>
                  <a:lnTo>
                    <a:pt x="0" y="210155"/>
                  </a:lnTo>
                  <a:lnTo>
                    <a:pt x="0" y="1050761"/>
                  </a:lnTo>
                  <a:lnTo>
                    <a:pt x="5550" y="1098947"/>
                  </a:lnTo>
                  <a:lnTo>
                    <a:pt x="21360" y="1143182"/>
                  </a:lnTo>
                  <a:lnTo>
                    <a:pt x="46168" y="1182203"/>
                  </a:lnTo>
                  <a:lnTo>
                    <a:pt x="78713" y="1214748"/>
                  </a:lnTo>
                  <a:lnTo>
                    <a:pt x="117734" y="1239556"/>
                  </a:lnTo>
                  <a:lnTo>
                    <a:pt x="161968" y="1255367"/>
                  </a:lnTo>
                  <a:lnTo>
                    <a:pt x="210155" y="1260917"/>
                  </a:lnTo>
                  <a:lnTo>
                    <a:pt x="1859824" y="1260917"/>
                  </a:lnTo>
                  <a:lnTo>
                    <a:pt x="1908011" y="1255367"/>
                  </a:lnTo>
                  <a:lnTo>
                    <a:pt x="1952245" y="1239556"/>
                  </a:lnTo>
                  <a:lnTo>
                    <a:pt x="1991266" y="1214748"/>
                  </a:lnTo>
                  <a:lnTo>
                    <a:pt x="2023811" y="1182203"/>
                  </a:lnTo>
                  <a:lnTo>
                    <a:pt x="2048620" y="1143182"/>
                  </a:lnTo>
                  <a:lnTo>
                    <a:pt x="2064430" y="1098947"/>
                  </a:lnTo>
                  <a:lnTo>
                    <a:pt x="2069980" y="1050761"/>
                  </a:lnTo>
                  <a:lnTo>
                    <a:pt x="2069980" y="210155"/>
                  </a:lnTo>
                  <a:lnTo>
                    <a:pt x="2064430" y="161968"/>
                  </a:lnTo>
                  <a:lnTo>
                    <a:pt x="2048620" y="117734"/>
                  </a:lnTo>
                  <a:lnTo>
                    <a:pt x="2023811" y="78713"/>
                  </a:lnTo>
                  <a:lnTo>
                    <a:pt x="1991266" y="46168"/>
                  </a:lnTo>
                  <a:lnTo>
                    <a:pt x="1952245" y="21360"/>
                  </a:lnTo>
                  <a:lnTo>
                    <a:pt x="1908011" y="5550"/>
                  </a:lnTo>
                  <a:lnTo>
                    <a:pt x="1859824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582141" y="4725140"/>
              <a:ext cx="2070100" cy="1261110"/>
            </a:xfrm>
            <a:custGeom>
              <a:avLst/>
              <a:gdLst/>
              <a:ahLst/>
              <a:cxnLst/>
              <a:rect l="l" t="t" r="r" b="b"/>
              <a:pathLst>
                <a:path w="2070100" h="1261110">
                  <a:moveTo>
                    <a:pt x="0" y="210156"/>
                  </a:moveTo>
                  <a:lnTo>
                    <a:pt x="5550" y="161969"/>
                  </a:lnTo>
                  <a:lnTo>
                    <a:pt x="21360" y="117734"/>
                  </a:lnTo>
                  <a:lnTo>
                    <a:pt x="46168" y="78714"/>
                  </a:lnTo>
                  <a:lnTo>
                    <a:pt x="78714" y="46168"/>
                  </a:lnTo>
                  <a:lnTo>
                    <a:pt x="117734" y="21360"/>
                  </a:lnTo>
                  <a:lnTo>
                    <a:pt x="161969" y="5550"/>
                  </a:lnTo>
                  <a:lnTo>
                    <a:pt x="210156" y="0"/>
                  </a:lnTo>
                  <a:lnTo>
                    <a:pt x="1859825" y="0"/>
                  </a:lnTo>
                  <a:lnTo>
                    <a:pt x="1908011" y="5550"/>
                  </a:lnTo>
                  <a:lnTo>
                    <a:pt x="1952246" y="21360"/>
                  </a:lnTo>
                  <a:lnTo>
                    <a:pt x="1991266" y="46168"/>
                  </a:lnTo>
                  <a:lnTo>
                    <a:pt x="2023812" y="78714"/>
                  </a:lnTo>
                  <a:lnTo>
                    <a:pt x="2048620" y="117734"/>
                  </a:lnTo>
                  <a:lnTo>
                    <a:pt x="2064430" y="161969"/>
                  </a:lnTo>
                  <a:lnTo>
                    <a:pt x="2069981" y="210156"/>
                  </a:lnTo>
                  <a:lnTo>
                    <a:pt x="2069981" y="1050762"/>
                  </a:lnTo>
                  <a:lnTo>
                    <a:pt x="2064430" y="1098948"/>
                  </a:lnTo>
                  <a:lnTo>
                    <a:pt x="2048620" y="1143183"/>
                  </a:lnTo>
                  <a:lnTo>
                    <a:pt x="2023812" y="1182203"/>
                  </a:lnTo>
                  <a:lnTo>
                    <a:pt x="1991266" y="1214749"/>
                  </a:lnTo>
                  <a:lnTo>
                    <a:pt x="1952246" y="1239557"/>
                  </a:lnTo>
                  <a:lnTo>
                    <a:pt x="1908011" y="1255367"/>
                  </a:lnTo>
                  <a:lnTo>
                    <a:pt x="1859825" y="1260918"/>
                  </a:lnTo>
                  <a:lnTo>
                    <a:pt x="210156" y="1260918"/>
                  </a:lnTo>
                  <a:lnTo>
                    <a:pt x="161969" y="1255367"/>
                  </a:lnTo>
                  <a:lnTo>
                    <a:pt x="117734" y="1239557"/>
                  </a:lnTo>
                  <a:lnTo>
                    <a:pt x="78714" y="1214749"/>
                  </a:lnTo>
                  <a:lnTo>
                    <a:pt x="46168" y="1182203"/>
                  </a:lnTo>
                  <a:lnTo>
                    <a:pt x="21360" y="1143183"/>
                  </a:lnTo>
                  <a:lnTo>
                    <a:pt x="5550" y="1098948"/>
                  </a:lnTo>
                  <a:lnTo>
                    <a:pt x="0" y="1050762"/>
                  </a:lnTo>
                  <a:lnTo>
                    <a:pt x="0" y="210156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3807029" y="5024628"/>
            <a:ext cx="1620520" cy="610870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12700" marR="5080" indent="24130">
              <a:lnSpc>
                <a:spcPts val="2210"/>
              </a:lnSpc>
              <a:spcBef>
                <a:spcPts val="330"/>
              </a:spcBef>
            </a:pPr>
            <a:r>
              <a:rPr sz="2000" dirty="0">
                <a:latin typeface="Calibri"/>
                <a:cs typeface="Calibri"/>
              </a:rPr>
              <a:t>Workplace</a:t>
            </a:r>
            <a:r>
              <a:rPr sz="2000" spc="-10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and </a:t>
            </a:r>
            <a:r>
              <a:rPr sz="2000" dirty="0">
                <a:latin typeface="Calibri"/>
                <a:cs typeface="Calibri"/>
              </a:rPr>
              <a:t>worker</a:t>
            </a:r>
            <a:r>
              <a:rPr sz="2000" spc="-9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security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1179575" y="3118104"/>
            <a:ext cx="2456815" cy="1353820"/>
            <a:chOff x="1179575" y="3118104"/>
            <a:chExt cx="2456815" cy="1353820"/>
          </a:xfrm>
        </p:grpSpPr>
        <p:sp>
          <p:nvSpPr>
            <p:cNvPr id="31" name="object 31"/>
            <p:cNvSpPr/>
            <p:nvPr/>
          </p:nvSpPr>
          <p:spPr>
            <a:xfrm>
              <a:off x="3329611" y="3771428"/>
              <a:ext cx="306705" cy="0"/>
            </a:xfrm>
            <a:custGeom>
              <a:avLst/>
              <a:gdLst/>
              <a:ahLst/>
              <a:cxnLst/>
              <a:rect l="l" t="t" r="r" b="b"/>
              <a:pathLst>
                <a:path w="306704">
                  <a:moveTo>
                    <a:pt x="306287" y="0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213103" y="3118104"/>
              <a:ext cx="2164080" cy="1353312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179575" y="3233928"/>
              <a:ext cx="2231136" cy="1173480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1259629" y="3140969"/>
              <a:ext cx="2070100" cy="1261110"/>
            </a:xfrm>
            <a:custGeom>
              <a:avLst/>
              <a:gdLst/>
              <a:ahLst/>
              <a:cxnLst/>
              <a:rect l="l" t="t" r="r" b="b"/>
              <a:pathLst>
                <a:path w="2070100" h="1261110">
                  <a:moveTo>
                    <a:pt x="1859825" y="0"/>
                  </a:moveTo>
                  <a:lnTo>
                    <a:pt x="210156" y="0"/>
                  </a:lnTo>
                  <a:lnTo>
                    <a:pt x="161969" y="5550"/>
                  </a:lnTo>
                  <a:lnTo>
                    <a:pt x="117734" y="21360"/>
                  </a:lnTo>
                  <a:lnTo>
                    <a:pt x="78714" y="46169"/>
                  </a:lnTo>
                  <a:lnTo>
                    <a:pt x="46168" y="78714"/>
                  </a:lnTo>
                  <a:lnTo>
                    <a:pt x="21360" y="117734"/>
                  </a:lnTo>
                  <a:lnTo>
                    <a:pt x="5550" y="161969"/>
                  </a:lnTo>
                  <a:lnTo>
                    <a:pt x="0" y="210155"/>
                  </a:lnTo>
                  <a:lnTo>
                    <a:pt x="0" y="1050761"/>
                  </a:lnTo>
                  <a:lnTo>
                    <a:pt x="5550" y="1098948"/>
                  </a:lnTo>
                  <a:lnTo>
                    <a:pt x="21360" y="1143182"/>
                  </a:lnTo>
                  <a:lnTo>
                    <a:pt x="46168" y="1182203"/>
                  </a:lnTo>
                  <a:lnTo>
                    <a:pt x="78714" y="1214749"/>
                  </a:lnTo>
                  <a:lnTo>
                    <a:pt x="117734" y="1239557"/>
                  </a:lnTo>
                  <a:lnTo>
                    <a:pt x="161969" y="1255367"/>
                  </a:lnTo>
                  <a:lnTo>
                    <a:pt x="210156" y="1260918"/>
                  </a:lnTo>
                  <a:lnTo>
                    <a:pt x="1859825" y="1260918"/>
                  </a:lnTo>
                  <a:lnTo>
                    <a:pt x="1908011" y="1255367"/>
                  </a:lnTo>
                  <a:lnTo>
                    <a:pt x="1952246" y="1239557"/>
                  </a:lnTo>
                  <a:lnTo>
                    <a:pt x="1991266" y="1214749"/>
                  </a:lnTo>
                  <a:lnTo>
                    <a:pt x="2023812" y="1182203"/>
                  </a:lnTo>
                  <a:lnTo>
                    <a:pt x="2048620" y="1143182"/>
                  </a:lnTo>
                  <a:lnTo>
                    <a:pt x="2064430" y="1098948"/>
                  </a:lnTo>
                  <a:lnTo>
                    <a:pt x="2069981" y="1050761"/>
                  </a:lnTo>
                  <a:lnTo>
                    <a:pt x="2069981" y="210155"/>
                  </a:lnTo>
                  <a:lnTo>
                    <a:pt x="2064430" y="161969"/>
                  </a:lnTo>
                  <a:lnTo>
                    <a:pt x="2048620" y="117734"/>
                  </a:lnTo>
                  <a:lnTo>
                    <a:pt x="2023812" y="78714"/>
                  </a:lnTo>
                  <a:lnTo>
                    <a:pt x="1991266" y="46169"/>
                  </a:lnTo>
                  <a:lnTo>
                    <a:pt x="1952246" y="21360"/>
                  </a:lnTo>
                  <a:lnTo>
                    <a:pt x="1908011" y="5550"/>
                  </a:lnTo>
                  <a:lnTo>
                    <a:pt x="1859825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259629" y="3140969"/>
              <a:ext cx="2070100" cy="1261110"/>
            </a:xfrm>
            <a:custGeom>
              <a:avLst/>
              <a:gdLst/>
              <a:ahLst/>
              <a:cxnLst/>
              <a:rect l="l" t="t" r="r" b="b"/>
              <a:pathLst>
                <a:path w="2070100" h="1261110">
                  <a:moveTo>
                    <a:pt x="0" y="210156"/>
                  </a:moveTo>
                  <a:lnTo>
                    <a:pt x="5550" y="161969"/>
                  </a:lnTo>
                  <a:lnTo>
                    <a:pt x="21360" y="117734"/>
                  </a:lnTo>
                  <a:lnTo>
                    <a:pt x="46168" y="78714"/>
                  </a:lnTo>
                  <a:lnTo>
                    <a:pt x="78714" y="46168"/>
                  </a:lnTo>
                  <a:lnTo>
                    <a:pt x="117734" y="21360"/>
                  </a:lnTo>
                  <a:lnTo>
                    <a:pt x="161969" y="5550"/>
                  </a:lnTo>
                  <a:lnTo>
                    <a:pt x="210156" y="0"/>
                  </a:lnTo>
                  <a:lnTo>
                    <a:pt x="1859825" y="0"/>
                  </a:lnTo>
                  <a:lnTo>
                    <a:pt x="1908011" y="5550"/>
                  </a:lnTo>
                  <a:lnTo>
                    <a:pt x="1952246" y="21360"/>
                  </a:lnTo>
                  <a:lnTo>
                    <a:pt x="1991266" y="46168"/>
                  </a:lnTo>
                  <a:lnTo>
                    <a:pt x="2023812" y="78714"/>
                  </a:lnTo>
                  <a:lnTo>
                    <a:pt x="2048620" y="117734"/>
                  </a:lnTo>
                  <a:lnTo>
                    <a:pt x="2064430" y="161969"/>
                  </a:lnTo>
                  <a:lnTo>
                    <a:pt x="2069981" y="210156"/>
                  </a:lnTo>
                  <a:lnTo>
                    <a:pt x="2069981" y="1050762"/>
                  </a:lnTo>
                  <a:lnTo>
                    <a:pt x="2064430" y="1098948"/>
                  </a:lnTo>
                  <a:lnTo>
                    <a:pt x="2048620" y="1143183"/>
                  </a:lnTo>
                  <a:lnTo>
                    <a:pt x="2023812" y="1182203"/>
                  </a:lnTo>
                  <a:lnTo>
                    <a:pt x="1991266" y="1214749"/>
                  </a:lnTo>
                  <a:lnTo>
                    <a:pt x="1952246" y="1239557"/>
                  </a:lnTo>
                  <a:lnTo>
                    <a:pt x="1908011" y="1255367"/>
                  </a:lnTo>
                  <a:lnTo>
                    <a:pt x="1859825" y="1260918"/>
                  </a:lnTo>
                  <a:lnTo>
                    <a:pt x="210156" y="1260918"/>
                  </a:lnTo>
                  <a:lnTo>
                    <a:pt x="161969" y="1255367"/>
                  </a:lnTo>
                  <a:lnTo>
                    <a:pt x="117734" y="1239557"/>
                  </a:lnTo>
                  <a:lnTo>
                    <a:pt x="78714" y="1214749"/>
                  </a:lnTo>
                  <a:lnTo>
                    <a:pt x="46168" y="1182203"/>
                  </a:lnTo>
                  <a:lnTo>
                    <a:pt x="21360" y="1143183"/>
                  </a:lnTo>
                  <a:lnTo>
                    <a:pt x="5550" y="1098948"/>
                  </a:lnTo>
                  <a:lnTo>
                    <a:pt x="0" y="1050762"/>
                  </a:lnTo>
                  <a:lnTo>
                    <a:pt x="0" y="210156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1360788" y="3302508"/>
            <a:ext cx="1868170" cy="888365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065" marR="5080" indent="-635" algn="ctr">
              <a:lnSpc>
                <a:spcPct val="91500"/>
              </a:lnSpc>
              <a:spcBef>
                <a:spcPts val="300"/>
              </a:spcBef>
            </a:pPr>
            <a:r>
              <a:rPr sz="2000" spc="-10" dirty="0">
                <a:latin typeface="Calibri"/>
                <a:cs typeface="Calibri"/>
              </a:rPr>
              <a:t>Disaster </a:t>
            </a:r>
            <a:r>
              <a:rPr sz="2000" dirty="0">
                <a:latin typeface="Calibri"/>
                <a:cs typeface="Calibri"/>
              </a:rPr>
              <a:t>preparation</a:t>
            </a:r>
            <a:r>
              <a:rPr sz="2000" spc="-10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and </a:t>
            </a:r>
            <a:r>
              <a:rPr sz="2000" dirty="0">
                <a:latin typeface="Calibri"/>
                <a:cs typeface="Calibri"/>
              </a:rPr>
              <a:t>recovery</a:t>
            </a:r>
            <a:r>
              <a:rPr sz="2000" spc="-9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planning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278780" y="-79154"/>
            <a:ext cx="8842917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95905" marR="5080" indent="-2143125">
              <a:lnSpc>
                <a:spcPct val="100000"/>
              </a:lnSpc>
              <a:spcBef>
                <a:spcPts val="100"/>
              </a:spcBef>
            </a:pPr>
            <a:r>
              <a:rPr dirty="0"/>
              <a:t>Nature</a:t>
            </a:r>
            <a:r>
              <a:rPr spc="-65" dirty="0"/>
              <a:t> </a:t>
            </a:r>
            <a:r>
              <a:rPr dirty="0"/>
              <a:t>of</a:t>
            </a:r>
            <a:r>
              <a:rPr spc="-70" dirty="0"/>
              <a:t> </a:t>
            </a:r>
            <a:r>
              <a:rPr dirty="0"/>
              <a:t>Health,</a:t>
            </a:r>
            <a:r>
              <a:rPr spc="-60" dirty="0"/>
              <a:t> </a:t>
            </a:r>
            <a:r>
              <a:rPr dirty="0"/>
              <a:t>Safety</a:t>
            </a:r>
            <a:r>
              <a:rPr spc="-55" dirty="0"/>
              <a:t> </a:t>
            </a:r>
            <a:r>
              <a:rPr spc="-25" dirty="0"/>
              <a:t>and </a:t>
            </a:r>
            <a:r>
              <a:rPr spc="-10" dirty="0"/>
              <a:t>Security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717185" y="1885840"/>
            <a:ext cx="5668010" cy="937894"/>
            <a:chOff x="2717185" y="1885840"/>
            <a:chExt cx="5668010" cy="937894"/>
          </a:xfrm>
        </p:grpSpPr>
        <p:sp>
          <p:nvSpPr>
            <p:cNvPr id="4" name="object 4"/>
            <p:cNvSpPr/>
            <p:nvPr/>
          </p:nvSpPr>
          <p:spPr>
            <a:xfrm>
              <a:off x="2721949" y="1890603"/>
              <a:ext cx="5658485" cy="928369"/>
            </a:xfrm>
            <a:custGeom>
              <a:avLst/>
              <a:gdLst/>
              <a:ahLst/>
              <a:cxnLst/>
              <a:rect l="l" t="t" r="r" b="b"/>
              <a:pathLst>
                <a:path w="5658484" h="928369">
                  <a:moveTo>
                    <a:pt x="5503759" y="0"/>
                  </a:moveTo>
                  <a:lnTo>
                    <a:pt x="0" y="0"/>
                  </a:lnTo>
                  <a:lnTo>
                    <a:pt x="0" y="928227"/>
                  </a:lnTo>
                  <a:lnTo>
                    <a:pt x="5503759" y="928234"/>
                  </a:lnTo>
                  <a:lnTo>
                    <a:pt x="5552660" y="920346"/>
                  </a:lnTo>
                  <a:lnTo>
                    <a:pt x="5595129" y="898384"/>
                  </a:lnTo>
                  <a:lnTo>
                    <a:pt x="5628619" y="864893"/>
                  </a:lnTo>
                  <a:lnTo>
                    <a:pt x="5650582" y="822424"/>
                  </a:lnTo>
                  <a:lnTo>
                    <a:pt x="5658469" y="773523"/>
                  </a:lnTo>
                  <a:lnTo>
                    <a:pt x="5658469" y="154711"/>
                  </a:lnTo>
                  <a:lnTo>
                    <a:pt x="5650582" y="105810"/>
                  </a:lnTo>
                  <a:lnTo>
                    <a:pt x="5628619" y="63341"/>
                  </a:lnTo>
                  <a:lnTo>
                    <a:pt x="5595129" y="29850"/>
                  </a:lnTo>
                  <a:lnTo>
                    <a:pt x="5552660" y="7887"/>
                  </a:lnTo>
                  <a:lnTo>
                    <a:pt x="5503759" y="0"/>
                  </a:lnTo>
                  <a:close/>
                </a:path>
              </a:pathLst>
            </a:custGeom>
            <a:solidFill>
              <a:srgbClr val="CCFFCC">
                <a:alpha val="9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721947" y="1890603"/>
              <a:ext cx="5658485" cy="928369"/>
            </a:xfrm>
            <a:custGeom>
              <a:avLst/>
              <a:gdLst/>
              <a:ahLst/>
              <a:cxnLst/>
              <a:rect l="l" t="t" r="r" b="b"/>
              <a:pathLst>
                <a:path w="5658484" h="928369">
                  <a:moveTo>
                    <a:pt x="5658471" y="154710"/>
                  </a:moveTo>
                  <a:lnTo>
                    <a:pt x="5658471" y="773523"/>
                  </a:lnTo>
                  <a:lnTo>
                    <a:pt x="5650583" y="822423"/>
                  </a:lnTo>
                  <a:lnTo>
                    <a:pt x="5628620" y="864893"/>
                  </a:lnTo>
                  <a:lnTo>
                    <a:pt x="5595130" y="898383"/>
                  </a:lnTo>
                  <a:lnTo>
                    <a:pt x="5552660" y="920346"/>
                  </a:lnTo>
                  <a:lnTo>
                    <a:pt x="5503760" y="928234"/>
                  </a:lnTo>
                  <a:lnTo>
                    <a:pt x="0" y="928228"/>
                  </a:lnTo>
                  <a:lnTo>
                    <a:pt x="0" y="0"/>
                  </a:lnTo>
                  <a:lnTo>
                    <a:pt x="5503760" y="0"/>
                  </a:lnTo>
                  <a:lnTo>
                    <a:pt x="5552660" y="7887"/>
                  </a:lnTo>
                  <a:lnTo>
                    <a:pt x="5595130" y="29850"/>
                  </a:lnTo>
                  <a:lnTo>
                    <a:pt x="5628620" y="63340"/>
                  </a:lnTo>
                  <a:lnTo>
                    <a:pt x="5650583" y="105810"/>
                  </a:lnTo>
                  <a:lnTo>
                    <a:pt x="5658471" y="15471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956899" y="1956308"/>
            <a:ext cx="4899025" cy="72072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41300" marR="5080" indent="-228600">
              <a:lnSpc>
                <a:spcPts val="2590"/>
              </a:lnSpc>
              <a:spcBef>
                <a:spcPts val="425"/>
              </a:spcBef>
              <a:buChar char="•"/>
              <a:tabLst>
                <a:tab pos="241300" algn="l"/>
              </a:tabLst>
            </a:pPr>
            <a:r>
              <a:rPr sz="2400" dirty="0">
                <a:latin typeface="Calibri"/>
                <a:cs typeface="Calibri"/>
              </a:rPr>
              <a:t>General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state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physical,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mental,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and </a:t>
            </a:r>
            <a:r>
              <a:rPr sz="2400" dirty="0">
                <a:latin typeface="Calibri"/>
                <a:cs typeface="Calibri"/>
              </a:rPr>
              <a:t>emotional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well-being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716280" y="1752600"/>
            <a:ext cx="2051685" cy="1252855"/>
            <a:chOff x="716280" y="1752600"/>
            <a:chExt cx="2051685" cy="1252855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6280" y="1752600"/>
              <a:ext cx="2051304" cy="1252727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763579" y="1774573"/>
              <a:ext cx="1958975" cy="1160780"/>
            </a:xfrm>
            <a:custGeom>
              <a:avLst/>
              <a:gdLst/>
              <a:ahLst/>
              <a:cxnLst/>
              <a:rect l="l" t="t" r="r" b="b"/>
              <a:pathLst>
                <a:path w="1958975" h="1160780">
                  <a:moveTo>
                    <a:pt x="1764984" y="0"/>
                  </a:moveTo>
                  <a:lnTo>
                    <a:pt x="193384" y="0"/>
                  </a:lnTo>
                  <a:lnTo>
                    <a:pt x="149043" y="5107"/>
                  </a:lnTo>
                  <a:lnTo>
                    <a:pt x="108338" y="19656"/>
                  </a:lnTo>
                  <a:lnTo>
                    <a:pt x="72432" y="42484"/>
                  </a:lnTo>
                  <a:lnTo>
                    <a:pt x="42484" y="72432"/>
                  </a:lnTo>
                  <a:lnTo>
                    <a:pt x="19655" y="108339"/>
                  </a:lnTo>
                  <a:lnTo>
                    <a:pt x="5107" y="149044"/>
                  </a:lnTo>
                  <a:lnTo>
                    <a:pt x="0" y="193385"/>
                  </a:lnTo>
                  <a:lnTo>
                    <a:pt x="0" y="966900"/>
                  </a:lnTo>
                  <a:lnTo>
                    <a:pt x="5107" y="1011241"/>
                  </a:lnTo>
                  <a:lnTo>
                    <a:pt x="19655" y="1051946"/>
                  </a:lnTo>
                  <a:lnTo>
                    <a:pt x="42484" y="1087852"/>
                  </a:lnTo>
                  <a:lnTo>
                    <a:pt x="72432" y="1117800"/>
                  </a:lnTo>
                  <a:lnTo>
                    <a:pt x="108338" y="1140628"/>
                  </a:lnTo>
                  <a:lnTo>
                    <a:pt x="149043" y="1155177"/>
                  </a:lnTo>
                  <a:lnTo>
                    <a:pt x="193384" y="1160284"/>
                  </a:lnTo>
                  <a:lnTo>
                    <a:pt x="1764984" y="1160284"/>
                  </a:lnTo>
                  <a:lnTo>
                    <a:pt x="1809325" y="1155177"/>
                  </a:lnTo>
                  <a:lnTo>
                    <a:pt x="1850030" y="1140628"/>
                  </a:lnTo>
                  <a:lnTo>
                    <a:pt x="1885936" y="1117800"/>
                  </a:lnTo>
                  <a:lnTo>
                    <a:pt x="1915884" y="1087852"/>
                  </a:lnTo>
                  <a:lnTo>
                    <a:pt x="1938713" y="1051946"/>
                  </a:lnTo>
                  <a:lnTo>
                    <a:pt x="1953261" y="1011241"/>
                  </a:lnTo>
                  <a:lnTo>
                    <a:pt x="1958368" y="966900"/>
                  </a:lnTo>
                  <a:lnTo>
                    <a:pt x="1958368" y="193385"/>
                  </a:lnTo>
                  <a:lnTo>
                    <a:pt x="1953261" y="149044"/>
                  </a:lnTo>
                  <a:lnTo>
                    <a:pt x="1938713" y="108339"/>
                  </a:lnTo>
                  <a:lnTo>
                    <a:pt x="1915884" y="72432"/>
                  </a:lnTo>
                  <a:lnTo>
                    <a:pt x="1885936" y="42484"/>
                  </a:lnTo>
                  <a:lnTo>
                    <a:pt x="1850030" y="19656"/>
                  </a:lnTo>
                  <a:lnTo>
                    <a:pt x="1809325" y="5107"/>
                  </a:lnTo>
                  <a:lnTo>
                    <a:pt x="1764984" y="0"/>
                  </a:lnTo>
                  <a:close/>
                </a:path>
              </a:pathLst>
            </a:custGeom>
            <a:solidFill>
              <a:srgbClr val="EEB77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63579" y="1774573"/>
              <a:ext cx="1958975" cy="1160780"/>
            </a:xfrm>
            <a:custGeom>
              <a:avLst/>
              <a:gdLst/>
              <a:ahLst/>
              <a:cxnLst/>
              <a:rect l="l" t="t" r="r" b="b"/>
              <a:pathLst>
                <a:path w="1958975" h="1160780">
                  <a:moveTo>
                    <a:pt x="0" y="193384"/>
                  </a:moveTo>
                  <a:lnTo>
                    <a:pt x="5107" y="149043"/>
                  </a:lnTo>
                  <a:lnTo>
                    <a:pt x="19655" y="108339"/>
                  </a:lnTo>
                  <a:lnTo>
                    <a:pt x="42484" y="72432"/>
                  </a:lnTo>
                  <a:lnTo>
                    <a:pt x="72432" y="42484"/>
                  </a:lnTo>
                  <a:lnTo>
                    <a:pt x="108339" y="19655"/>
                  </a:lnTo>
                  <a:lnTo>
                    <a:pt x="149043" y="5107"/>
                  </a:lnTo>
                  <a:lnTo>
                    <a:pt x="193384" y="0"/>
                  </a:lnTo>
                  <a:lnTo>
                    <a:pt x="1764984" y="0"/>
                  </a:lnTo>
                  <a:lnTo>
                    <a:pt x="1809325" y="5107"/>
                  </a:lnTo>
                  <a:lnTo>
                    <a:pt x="1850030" y="19655"/>
                  </a:lnTo>
                  <a:lnTo>
                    <a:pt x="1885936" y="42484"/>
                  </a:lnTo>
                  <a:lnTo>
                    <a:pt x="1915884" y="72432"/>
                  </a:lnTo>
                  <a:lnTo>
                    <a:pt x="1938713" y="108339"/>
                  </a:lnTo>
                  <a:lnTo>
                    <a:pt x="1953261" y="149043"/>
                  </a:lnTo>
                  <a:lnTo>
                    <a:pt x="1958369" y="193384"/>
                  </a:lnTo>
                  <a:lnTo>
                    <a:pt x="1958369" y="966900"/>
                  </a:lnTo>
                  <a:lnTo>
                    <a:pt x="1953261" y="1011241"/>
                  </a:lnTo>
                  <a:lnTo>
                    <a:pt x="1938713" y="1051946"/>
                  </a:lnTo>
                  <a:lnTo>
                    <a:pt x="1915884" y="1087852"/>
                  </a:lnTo>
                  <a:lnTo>
                    <a:pt x="1885936" y="1117800"/>
                  </a:lnTo>
                  <a:lnTo>
                    <a:pt x="1850030" y="1140629"/>
                  </a:lnTo>
                  <a:lnTo>
                    <a:pt x="1809325" y="1155177"/>
                  </a:lnTo>
                  <a:lnTo>
                    <a:pt x="1764984" y="1160285"/>
                  </a:lnTo>
                  <a:lnTo>
                    <a:pt x="193384" y="1160285"/>
                  </a:lnTo>
                  <a:lnTo>
                    <a:pt x="149043" y="1155177"/>
                  </a:lnTo>
                  <a:lnTo>
                    <a:pt x="108339" y="1140629"/>
                  </a:lnTo>
                  <a:lnTo>
                    <a:pt x="72432" y="1117800"/>
                  </a:lnTo>
                  <a:lnTo>
                    <a:pt x="42484" y="1087852"/>
                  </a:lnTo>
                  <a:lnTo>
                    <a:pt x="19655" y="1051946"/>
                  </a:lnTo>
                  <a:lnTo>
                    <a:pt x="5107" y="1011241"/>
                  </a:lnTo>
                  <a:lnTo>
                    <a:pt x="0" y="966900"/>
                  </a:lnTo>
                  <a:lnTo>
                    <a:pt x="0" y="193384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320170" y="2123947"/>
            <a:ext cx="84581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Calibri"/>
                <a:cs typeface="Calibri"/>
              </a:rPr>
              <a:t>Health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2717185" y="3104140"/>
            <a:ext cx="5668010" cy="937894"/>
            <a:chOff x="2717185" y="3104140"/>
            <a:chExt cx="5668010" cy="937894"/>
          </a:xfrm>
        </p:grpSpPr>
        <p:sp>
          <p:nvSpPr>
            <p:cNvPr id="13" name="object 13"/>
            <p:cNvSpPr/>
            <p:nvPr/>
          </p:nvSpPr>
          <p:spPr>
            <a:xfrm>
              <a:off x="2721949" y="3108902"/>
              <a:ext cx="5658485" cy="928369"/>
            </a:xfrm>
            <a:custGeom>
              <a:avLst/>
              <a:gdLst/>
              <a:ahLst/>
              <a:cxnLst/>
              <a:rect l="l" t="t" r="r" b="b"/>
              <a:pathLst>
                <a:path w="5658484" h="928370">
                  <a:moveTo>
                    <a:pt x="5503759" y="0"/>
                  </a:moveTo>
                  <a:lnTo>
                    <a:pt x="0" y="0"/>
                  </a:lnTo>
                  <a:lnTo>
                    <a:pt x="0" y="928227"/>
                  </a:lnTo>
                  <a:lnTo>
                    <a:pt x="5503759" y="928234"/>
                  </a:lnTo>
                  <a:lnTo>
                    <a:pt x="5552660" y="920346"/>
                  </a:lnTo>
                  <a:lnTo>
                    <a:pt x="5595129" y="898383"/>
                  </a:lnTo>
                  <a:lnTo>
                    <a:pt x="5628619" y="864893"/>
                  </a:lnTo>
                  <a:lnTo>
                    <a:pt x="5650582" y="822423"/>
                  </a:lnTo>
                  <a:lnTo>
                    <a:pt x="5658469" y="773522"/>
                  </a:lnTo>
                  <a:lnTo>
                    <a:pt x="5658469" y="154710"/>
                  </a:lnTo>
                  <a:lnTo>
                    <a:pt x="5650582" y="105809"/>
                  </a:lnTo>
                  <a:lnTo>
                    <a:pt x="5628619" y="63340"/>
                  </a:lnTo>
                  <a:lnTo>
                    <a:pt x="5595129" y="29849"/>
                  </a:lnTo>
                  <a:lnTo>
                    <a:pt x="5552660" y="7887"/>
                  </a:lnTo>
                  <a:lnTo>
                    <a:pt x="5503759" y="0"/>
                  </a:lnTo>
                  <a:close/>
                </a:path>
              </a:pathLst>
            </a:custGeom>
            <a:solidFill>
              <a:srgbClr val="CCFFCC">
                <a:alpha val="9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721947" y="3108902"/>
              <a:ext cx="5658485" cy="928369"/>
            </a:xfrm>
            <a:custGeom>
              <a:avLst/>
              <a:gdLst/>
              <a:ahLst/>
              <a:cxnLst/>
              <a:rect l="l" t="t" r="r" b="b"/>
              <a:pathLst>
                <a:path w="5658484" h="928370">
                  <a:moveTo>
                    <a:pt x="5658471" y="154710"/>
                  </a:moveTo>
                  <a:lnTo>
                    <a:pt x="5658471" y="773523"/>
                  </a:lnTo>
                  <a:lnTo>
                    <a:pt x="5650583" y="822423"/>
                  </a:lnTo>
                  <a:lnTo>
                    <a:pt x="5628620" y="864893"/>
                  </a:lnTo>
                  <a:lnTo>
                    <a:pt x="5595130" y="898383"/>
                  </a:lnTo>
                  <a:lnTo>
                    <a:pt x="5552660" y="920346"/>
                  </a:lnTo>
                  <a:lnTo>
                    <a:pt x="5503760" y="928234"/>
                  </a:lnTo>
                  <a:lnTo>
                    <a:pt x="0" y="928228"/>
                  </a:lnTo>
                  <a:lnTo>
                    <a:pt x="0" y="0"/>
                  </a:lnTo>
                  <a:lnTo>
                    <a:pt x="5503760" y="0"/>
                  </a:lnTo>
                  <a:lnTo>
                    <a:pt x="5552660" y="7887"/>
                  </a:lnTo>
                  <a:lnTo>
                    <a:pt x="5595130" y="29850"/>
                  </a:lnTo>
                  <a:lnTo>
                    <a:pt x="5628620" y="63340"/>
                  </a:lnTo>
                  <a:lnTo>
                    <a:pt x="5650583" y="105810"/>
                  </a:lnTo>
                  <a:lnTo>
                    <a:pt x="5658471" y="15471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2956899" y="3175508"/>
            <a:ext cx="4767580" cy="72072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41300" marR="5080" indent="-228600">
              <a:lnSpc>
                <a:spcPts val="2590"/>
              </a:lnSpc>
              <a:spcBef>
                <a:spcPts val="425"/>
              </a:spcBef>
              <a:buChar char="•"/>
              <a:tabLst>
                <a:tab pos="241300" algn="l"/>
              </a:tabLst>
            </a:pPr>
            <a:r>
              <a:rPr sz="2400" dirty="0">
                <a:latin typeface="Calibri"/>
                <a:cs typeface="Calibri"/>
              </a:rPr>
              <a:t>Condition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which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physical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well- </a:t>
            </a:r>
            <a:r>
              <a:rPr sz="2400" dirty="0">
                <a:latin typeface="Calibri"/>
                <a:cs typeface="Calibri"/>
              </a:rPr>
              <a:t>being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people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10" dirty="0">
                <a:latin typeface="Calibri"/>
                <a:cs typeface="Calibri"/>
              </a:rPr>
              <a:t> protected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716280" y="2968751"/>
            <a:ext cx="2051685" cy="1252855"/>
            <a:chOff x="716280" y="2968751"/>
            <a:chExt cx="2051685" cy="1252855"/>
          </a:xfrm>
        </p:grpSpPr>
        <p:pic>
          <p:nvPicPr>
            <p:cNvPr id="17" name="object 1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6280" y="2968751"/>
              <a:ext cx="2051304" cy="1252728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763579" y="2992873"/>
              <a:ext cx="1958975" cy="1160780"/>
            </a:xfrm>
            <a:custGeom>
              <a:avLst/>
              <a:gdLst/>
              <a:ahLst/>
              <a:cxnLst/>
              <a:rect l="l" t="t" r="r" b="b"/>
              <a:pathLst>
                <a:path w="1958975" h="1160779">
                  <a:moveTo>
                    <a:pt x="1764984" y="0"/>
                  </a:moveTo>
                  <a:lnTo>
                    <a:pt x="193384" y="0"/>
                  </a:lnTo>
                  <a:lnTo>
                    <a:pt x="149043" y="5107"/>
                  </a:lnTo>
                  <a:lnTo>
                    <a:pt x="108338" y="19655"/>
                  </a:lnTo>
                  <a:lnTo>
                    <a:pt x="72432" y="42484"/>
                  </a:lnTo>
                  <a:lnTo>
                    <a:pt x="42484" y="72432"/>
                  </a:lnTo>
                  <a:lnTo>
                    <a:pt x="19655" y="108338"/>
                  </a:lnTo>
                  <a:lnTo>
                    <a:pt x="5107" y="149042"/>
                  </a:lnTo>
                  <a:lnTo>
                    <a:pt x="0" y="193384"/>
                  </a:lnTo>
                  <a:lnTo>
                    <a:pt x="0" y="966900"/>
                  </a:lnTo>
                  <a:lnTo>
                    <a:pt x="5107" y="1011241"/>
                  </a:lnTo>
                  <a:lnTo>
                    <a:pt x="19655" y="1051946"/>
                  </a:lnTo>
                  <a:lnTo>
                    <a:pt x="42484" y="1087852"/>
                  </a:lnTo>
                  <a:lnTo>
                    <a:pt x="72432" y="1117800"/>
                  </a:lnTo>
                  <a:lnTo>
                    <a:pt x="108338" y="1140628"/>
                  </a:lnTo>
                  <a:lnTo>
                    <a:pt x="149043" y="1155177"/>
                  </a:lnTo>
                  <a:lnTo>
                    <a:pt x="193384" y="1160284"/>
                  </a:lnTo>
                  <a:lnTo>
                    <a:pt x="1764984" y="1160284"/>
                  </a:lnTo>
                  <a:lnTo>
                    <a:pt x="1809325" y="1155177"/>
                  </a:lnTo>
                  <a:lnTo>
                    <a:pt x="1850030" y="1140628"/>
                  </a:lnTo>
                  <a:lnTo>
                    <a:pt x="1885936" y="1117800"/>
                  </a:lnTo>
                  <a:lnTo>
                    <a:pt x="1915884" y="1087852"/>
                  </a:lnTo>
                  <a:lnTo>
                    <a:pt x="1938713" y="1051946"/>
                  </a:lnTo>
                  <a:lnTo>
                    <a:pt x="1953261" y="1011241"/>
                  </a:lnTo>
                  <a:lnTo>
                    <a:pt x="1958368" y="966900"/>
                  </a:lnTo>
                  <a:lnTo>
                    <a:pt x="1958368" y="193384"/>
                  </a:lnTo>
                  <a:lnTo>
                    <a:pt x="1953261" y="149042"/>
                  </a:lnTo>
                  <a:lnTo>
                    <a:pt x="1938713" y="108338"/>
                  </a:lnTo>
                  <a:lnTo>
                    <a:pt x="1915884" y="72432"/>
                  </a:lnTo>
                  <a:lnTo>
                    <a:pt x="1885936" y="42484"/>
                  </a:lnTo>
                  <a:lnTo>
                    <a:pt x="1850030" y="19655"/>
                  </a:lnTo>
                  <a:lnTo>
                    <a:pt x="1809325" y="5107"/>
                  </a:lnTo>
                  <a:lnTo>
                    <a:pt x="1764984" y="0"/>
                  </a:lnTo>
                  <a:close/>
                </a:path>
              </a:pathLst>
            </a:custGeom>
            <a:solidFill>
              <a:srgbClr val="EEB77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63579" y="2992873"/>
              <a:ext cx="1958975" cy="1160780"/>
            </a:xfrm>
            <a:custGeom>
              <a:avLst/>
              <a:gdLst/>
              <a:ahLst/>
              <a:cxnLst/>
              <a:rect l="l" t="t" r="r" b="b"/>
              <a:pathLst>
                <a:path w="1958975" h="1160779">
                  <a:moveTo>
                    <a:pt x="0" y="193384"/>
                  </a:moveTo>
                  <a:lnTo>
                    <a:pt x="5107" y="149043"/>
                  </a:lnTo>
                  <a:lnTo>
                    <a:pt x="19655" y="108339"/>
                  </a:lnTo>
                  <a:lnTo>
                    <a:pt x="42484" y="72432"/>
                  </a:lnTo>
                  <a:lnTo>
                    <a:pt x="72432" y="42484"/>
                  </a:lnTo>
                  <a:lnTo>
                    <a:pt x="108339" y="19655"/>
                  </a:lnTo>
                  <a:lnTo>
                    <a:pt x="149043" y="5107"/>
                  </a:lnTo>
                  <a:lnTo>
                    <a:pt x="193384" y="0"/>
                  </a:lnTo>
                  <a:lnTo>
                    <a:pt x="1764984" y="0"/>
                  </a:lnTo>
                  <a:lnTo>
                    <a:pt x="1809325" y="5107"/>
                  </a:lnTo>
                  <a:lnTo>
                    <a:pt x="1850030" y="19655"/>
                  </a:lnTo>
                  <a:lnTo>
                    <a:pt x="1885936" y="42484"/>
                  </a:lnTo>
                  <a:lnTo>
                    <a:pt x="1915884" y="72432"/>
                  </a:lnTo>
                  <a:lnTo>
                    <a:pt x="1938713" y="108339"/>
                  </a:lnTo>
                  <a:lnTo>
                    <a:pt x="1953261" y="149043"/>
                  </a:lnTo>
                  <a:lnTo>
                    <a:pt x="1958369" y="193384"/>
                  </a:lnTo>
                  <a:lnTo>
                    <a:pt x="1958369" y="966900"/>
                  </a:lnTo>
                  <a:lnTo>
                    <a:pt x="1953261" y="1011241"/>
                  </a:lnTo>
                  <a:lnTo>
                    <a:pt x="1938713" y="1051946"/>
                  </a:lnTo>
                  <a:lnTo>
                    <a:pt x="1915884" y="1087852"/>
                  </a:lnTo>
                  <a:lnTo>
                    <a:pt x="1885936" y="1117800"/>
                  </a:lnTo>
                  <a:lnTo>
                    <a:pt x="1850030" y="1140629"/>
                  </a:lnTo>
                  <a:lnTo>
                    <a:pt x="1809325" y="1155177"/>
                  </a:lnTo>
                  <a:lnTo>
                    <a:pt x="1764984" y="1160285"/>
                  </a:lnTo>
                  <a:lnTo>
                    <a:pt x="193384" y="1160285"/>
                  </a:lnTo>
                  <a:lnTo>
                    <a:pt x="149043" y="1155177"/>
                  </a:lnTo>
                  <a:lnTo>
                    <a:pt x="108339" y="1140629"/>
                  </a:lnTo>
                  <a:lnTo>
                    <a:pt x="72432" y="1117800"/>
                  </a:lnTo>
                  <a:lnTo>
                    <a:pt x="42484" y="1087852"/>
                  </a:lnTo>
                  <a:lnTo>
                    <a:pt x="19655" y="1051946"/>
                  </a:lnTo>
                  <a:lnTo>
                    <a:pt x="5107" y="1011241"/>
                  </a:lnTo>
                  <a:lnTo>
                    <a:pt x="0" y="966900"/>
                  </a:lnTo>
                  <a:lnTo>
                    <a:pt x="0" y="193384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1350206" y="3343147"/>
            <a:ext cx="7854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Calibri"/>
                <a:cs typeface="Calibri"/>
              </a:rPr>
              <a:t>Safety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2717185" y="4322437"/>
            <a:ext cx="5668010" cy="937894"/>
            <a:chOff x="2717185" y="4322437"/>
            <a:chExt cx="5668010" cy="937894"/>
          </a:xfrm>
        </p:grpSpPr>
        <p:sp>
          <p:nvSpPr>
            <p:cNvPr id="22" name="object 22"/>
            <p:cNvSpPr/>
            <p:nvPr/>
          </p:nvSpPr>
          <p:spPr>
            <a:xfrm>
              <a:off x="2721949" y="4327199"/>
              <a:ext cx="5658485" cy="928369"/>
            </a:xfrm>
            <a:custGeom>
              <a:avLst/>
              <a:gdLst/>
              <a:ahLst/>
              <a:cxnLst/>
              <a:rect l="l" t="t" r="r" b="b"/>
              <a:pathLst>
                <a:path w="5658484" h="928370">
                  <a:moveTo>
                    <a:pt x="5503759" y="0"/>
                  </a:moveTo>
                  <a:lnTo>
                    <a:pt x="0" y="0"/>
                  </a:lnTo>
                  <a:lnTo>
                    <a:pt x="0" y="928229"/>
                  </a:lnTo>
                  <a:lnTo>
                    <a:pt x="5503759" y="928234"/>
                  </a:lnTo>
                  <a:lnTo>
                    <a:pt x="5552660" y="920346"/>
                  </a:lnTo>
                  <a:lnTo>
                    <a:pt x="5595129" y="898384"/>
                  </a:lnTo>
                  <a:lnTo>
                    <a:pt x="5628619" y="864893"/>
                  </a:lnTo>
                  <a:lnTo>
                    <a:pt x="5650582" y="822424"/>
                  </a:lnTo>
                  <a:lnTo>
                    <a:pt x="5658469" y="773523"/>
                  </a:lnTo>
                  <a:lnTo>
                    <a:pt x="5658469" y="154711"/>
                  </a:lnTo>
                  <a:lnTo>
                    <a:pt x="5650582" y="105810"/>
                  </a:lnTo>
                  <a:lnTo>
                    <a:pt x="5628619" y="63341"/>
                  </a:lnTo>
                  <a:lnTo>
                    <a:pt x="5595129" y="29850"/>
                  </a:lnTo>
                  <a:lnTo>
                    <a:pt x="5552660" y="7887"/>
                  </a:lnTo>
                  <a:lnTo>
                    <a:pt x="5503759" y="0"/>
                  </a:lnTo>
                  <a:close/>
                </a:path>
              </a:pathLst>
            </a:custGeom>
            <a:solidFill>
              <a:srgbClr val="CCFFCC">
                <a:alpha val="9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721947" y="4327199"/>
              <a:ext cx="5658485" cy="928369"/>
            </a:xfrm>
            <a:custGeom>
              <a:avLst/>
              <a:gdLst/>
              <a:ahLst/>
              <a:cxnLst/>
              <a:rect l="l" t="t" r="r" b="b"/>
              <a:pathLst>
                <a:path w="5658484" h="928370">
                  <a:moveTo>
                    <a:pt x="5658471" y="154710"/>
                  </a:moveTo>
                  <a:lnTo>
                    <a:pt x="5658471" y="773523"/>
                  </a:lnTo>
                  <a:lnTo>
                    <a:pt x="5650583" y="822423"/>
                  </a:lnTo>
                  <a:lnTo>
                    <a:pt x="5628620" y="864893"/>
                  </a:lnTo>
                  <a:lnTo>
                    <a:pt x="5595130" y="898383"/>
                  </a:lnTo>
                  <a:lnTo>
                    <a:pt x="5552660" y="920346"/>
                  </a:lnTo>
                  <a:lnTo>
                    <a:pt x="5503760" y="928234"/>
                  </a:lnTo>
                  <a:lnTo>
                    <a:pt x="0" y="928228"/>
                  </a:lnTo>
                  <a:lnTo>
                    <a:pt x="0" y="0"/>
                  </a:lnTo>
                  <a:lnTo>
                    <a:pt x="5503760" y="0"/>
                  </a:lnTo>
                  <a:lnTo>
                    <a:pt x="5552660" y="7887"/>
                  </a:lnTo>
                  <a:lnTo>
                    <a:pt x="5595130" y="29850"/>
                  </a:lnTo>
                  <a:lnTo>
                    <a:pt x="5628620" y="63340"/>
                  </a:lnTo>
                  <a:lnTo>
                    <a:pt x="5650583" y="105810"/>
                  </a:lnTo>
                  <a:lnTo>
                    <a:pt x="5658471" y="15471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2956899" y="4391659"/>
            <a:ext cx="3813810" cy="72390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241300" marR="5080" indent="-228600">
              <a:lnSpc>
                <a:spcPts val="2620"/>
              </a:lnSpc>
              <a:spcBef>
                <a:spcPts val="400"/>
              </a:spcBef>
              <a:buChar char="•"/>
              <a:tabLst>
                <a:tab pos="241300" algn="l"/>
              </a:tabLst>
            </a:pPr>
            <a:r>
              <a:rPr sz="2400" dirty="0">
                <a:latin typeface="Calibri"/>
                <a:cs typeface="Calibri"/>
              </a:rPr>
              <a:t>Protection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employees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and </a:t>
            </a:r>
            <a:r>
              <a:rPr sz="2400" spc="-10" dirty="0">
                <a:latin typeface="Calibri"/>
                <a:cs typeface="Calibri"/>
              </a:rPr>
              <a:t>organizational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facilities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716280" y="4187952"/>
            <a:ext cx="2051685" cy="1252855"/>
            <a:chOff x="716280" y="4187952"/>
            <a:chExt cx="2051685" cy="1252855"/>
          </a:xfrm>
        </p:grpSpPr>
        <p:pic>
          <p:nvPicPr>
            <p:cNvPr id="26" name="object 2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16280" y="4187952"/>
              <a:ext cx="2051304" cy="1252728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763579" y="4211172"/>
              <a:ext cx="1958975" cy="1160780"/>
            </a:xfrm>
            <a:custGeom>
              <a:avLst/>
              <a:gdLst/>
              <a:ahLst/>
              <a:cxnLst/>
              <a:rect l="l" t="t" r="r" b="b"/>
              <a:pathLst>
                <a:path w="1958975" h="1160779">
                  <a:moveTo>
                    <a:pt x="1764984" y="0"/>
                  </a:moveTo>
                  <a:lnTo>
                    <a:pt x="193384" y="0"/>
                  </a:lnTo>
                  <a:lnTo>
                    <a:pt x="149043" y="5107"/>
                  </a:lnTo>
                  <a:lnTo>
                    <a:pt x="108338" y="19655"/>
                  </a:lnTo>
                  <a:lnTo>
                    <a:pt x="72432" y="42484"/>
                  </a:lnTo>
                  <a:lnTo>
                    <a:pt x="42484" y="72432"/>
                  </a:lnTo>
                  <a:lnTo>
                    <a:pt x="19655" y="108338"/>
                  </a:lnTo>
                  <a:lnTo>
                    <a:pt x="5107" y="149042"/>
                  </a:lnTo>
                  <a:lnTo>
                    <a:pt x="0" y="193384"/>
                  </a:lnTo>
                  <a:lnTo>
                    <a:pt x="0" y="966899"/>
                  </a:lnTo>
                  <a:lnTo>
                    <a:pt x="5107" y="1011240"/>
                  </a:lnTo>
                  <a:lnTo>
                    <a:pt x="19655" y="1051945"/>
                  </a:lnTo>
                  <a:lnTo>
                    <a:pt x="42484" y="1087852"/>
                  </a:lnTo>
                  <a:lnTo>
                    <a:pt x="72432" y="1117800"/>
                  </a:lnTo>
                  <a:lnTo>
                    <a:pt x="108338" y="1140628"/>
                  </a:lnTo>
                  <a:lnTo>
                    <a:pt x="149043" y="1155177"/>
                  </a:lnTo>
                  <a:lnTo>
                    <a:pt x="193384" y="1160284"/>
                  </a:lnTo>
                  <a:lnTo>
                    <a:pt x="1764984" y="1160284"/>
                  </a:lnTo>
                  <a:lnTo>
                    <a:pt x="1809325" y="1155177"/>
                  </a:lnTo>
                  <a:lnTo>
                    <a:pt x="1850030" y="1140628"/>
                  </a:lnTo>
                  <a:lnTo>
                    <a:pt x="1885936" y="1117800"/>
                  </a:lnTo>
                  <a:lnTo>
                    <a:pt x="1915884" y="1087852"/>
                  </a:lnTo>
                  <a:lnTo>
                    <a:pt x="1938713" y="1051945"/>
                  </a:lnTo>
                  <a:lnTo>
                    <a:pt x="1953261" y="1011240"/>
                  </a:lnTo>
                  <a:lnTo>
                    <a:pt x="1958368" y="966899"/>
                  </a:lnTo>
                  <a:lnTo>
                    <a:pt x="1958368" y="193384"/>
                  </a:lnTo>
                  <a:lnTo>
                    <a:pt x="1953261" y="149042"/>
                  </a:lnTo>
                  <a:lnTo>
                    <a:pt x="1938713" y="108338"/>
                  </a:lnTo>
                  <a:lnTo>
                    <a:pt x="1915884" y="72432"/>
                  </a:lnTo>
                  <a:lnTo>
                    <a:pt x="1885936" y="42484"/>
                  </a:lnTo>
                  <a:lnTo>
                    <a:pt x="1850030" y="19655"/>
                  </a:lnTo>
                  <a:lnTo>
                    <a:pt x="1809325" y="5107"/>
                  </a:lnTo>
                  <a:lnTo>
                    <a:pt x="1764984" y="0"/>
                  </a:lnTo>
                  <a:close/>
                </a:path>
              </a:pathLst>
            </a:custGeom>
            <a:solidFill>
              <a:srgbClr val="EEB77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763579" y="4211172"/>
              <a:ext cx="1958975" cy="1160780"/>
            </a:xfrm>
            <a:custGeom>
              <a:avLst/>
              <a:gdLst/>
              <a:ahLst/>
              <a:cxnLst/>
              <a:rect l="l" t="t" r="r" b="b"/>
              <a:pathLst>
                <a:path w="1958975" h="1160779">
                  <a:moveTo>
                    <a:pt x="0" y="193384"/>
                  </a:moveTo>
                  <a:lnTo>
                    <a:pt x="5107" y="149043"/>
                  </a:lnTo>
                  <a:lnTo>
                    <a:pt x="19655" y="108339"/>
                  </a:lnTo>
                  <a:lnTo>
                    <a:pt x="42484" y="72432"/>
                  </a:lnTo>
                  <a:lnTo>
                    <a:pt x="72432" y="42484"/>
                  </a:lnTo>
                  <a:lnTo>
                    <a:pt x="108339" y="19655"/>
                  </a:lnTo>
                  <a:lnTo>
                    <a:pt x="149043" y="5107"/>
                  </a:lnTo>
                  <a:lnTo>
                    <a:pt x="193384" y="0"/>
                  </a:lnTo>
                  <a:lnTo>
                    <a:pt x="1764984" y="0"/>
                  </a:lnTo>
                  <a:lnTo>
                    <a:pt x="1809325" y="5107"/>
                  </a:lnTo>
                  <a:lnTo>
                    <a:pt x="1850030" y="19655"/>
                  </a:lnTo>
                  <a:lnTo>
                    <a:pt x="1885936" y="42484"/>
                  </a:lnTo>
                  <a:lnTo>
                    <a:pt x="1915884" y="72432"/>
                  </a:lnTo>
                  <a:lnTo>
                    <a:pt x="1938713" y="108339"/>
                  </a:lnTo>
                  <a:lnTo>
                    <a:pt x="1953261" y="149043"/>
                  </a:lnTo>
                  <a:lnTo>
                    <a:pt x="1958369" y="193384"/>
                  </a:lnTo>
                  <a:lnTo>
                    <a:pt x="1958369" y="966900"/>
                  </a:lnTo>
                  <a:lnTo>
                    <a:pt x="1953261" y="1011241"/>
                  </a:lnTo>
                  <a:lnTo>
                    <a:pt x="1938713" y="1051946"/>
                  </a:lnTo>
                  <a:lnTo>
                    <a:pt x="1915884" y="1087852"/>
                  </a:lnTo>
                  <a:lnTo>
                    <a:pt x="1885936" y="1117800"/>
                  </a:lnTo>
                  <a:lnTo>
                    <a:pt x="1850030" y="1140629"/>
                  </a:lnTo>
                  <a:lnTo>
                    <a:pt x="1809325" y="1155177"/>
                  </a:lnTo>
                  <a:lnTo>
                    <a:pt x="1764984" y="1160285"/>
                  </a:lnTo>
                  <a:lnTo>
                    <a:pt x="193384" y="1160285"/>
                  </a:lnTo>
                  <a:lnTo>
                    <a:pt x="149043" y="1155177"/>
                  </a:lnTo>
                  <a:lnTo>
                    <a:pt x="108339" y="1140629"/>
                  </a:lnTo>
                  <a:lnTo>
                    <a:pt x="72432" y="1117800"/>
                  </a:lnTo>
                  <a:lnTo>
                    <a:pt x="42484" y="1087852"/>
                  </a:lnTo>
                  <a:lnTo>
                    <a:pt x="19655" y="1051946"/>
                  </a:lnTo>
                  <a:lnTo>
                    <a:pt x="5107" y="1011241"/>
                  </a:lnTo>
                  <a:lnTo>
                    <a:pt x="0" y="966900"/>
                  </a:lnTo>
                  <a:lnTo>
                    <a:pt x="0" y="193384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1231556" y="4559300"/>
            <a:ext cx="10229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Calibri"/>
                <a:cs typeface="Calibri"/>
              </a:rPr>
              <a:t>Security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0851" y="-37730"/>
            <a:ext cx="7761630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47265" marR="5080" indent="-2235200">
              <a:lnSpc>
                <a:spcPct val="100000"/>
              </a:lnSpc>
              <a:spcBef>
                <a:spcPts val="100"/>
              </a:spcBef>
            </a:pPr>
            <a:r>
              <a:rPr dirty="0"/>
              <a:t>Responsibilities</a:t>
            </a:r>
            <a:r>
              <a:rPr spc="-50" dirty="0"/>
              <a:t> </a:t>
            </a:r>
            <a:r>
              <a:rPr dirty="0"/>
              <a:t>for</a:t>
            </a:r>
            <a:r>
              <a:rPr spc="-40" dirty="0"/>
              <a:t> </a:t>
            </a:r>
            <a:r>
              <a:rPr dirty="0"/>
              <a:t>Health,</a:t>
            </a:r>
            <a:r>
              <a:rPr spc="-30" dirty="0"/>
              <a:t> </a:t>
            </a:r>
            <a:r>
              <a:rPr spc="-25" dirty="0"/>
              <a:t>Safety </a:t>
            </a:r>
            <a:r>
              <a:rPr dirty="0"/>
              <a:t>and</a:t>
            </a:r>
            <a:r>
              <a:rPr spc="-5" dirty="0"/>
              <a:t> </a:t>
            </a:r>
            <a:r>
              <a:rPr spc="-10" dirty="0"/>
              <a:t>Security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051560" y="1691639"/>
            <a:ext cx="6952615" cy="4185920"/>
            <a:chOff x="1051560" y="1691639"/>
            <a:chExt cx="6952615" cy="418592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51560" y="1691639"/>
              <a:ext cx="6952488" cy="957072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43655" y="1850135"/>
              <a:ext cx="2365248" cy="728472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098376" y="1714539"/>
              <a:ext cx="6858000" cy="864235"/>
            </a:xfrm>
            <a:custGeom>
              <a:avLst/>
              <a:gdLst/>
              <a:ahLst/>
              <a:cxnLst/>
              <a:rect l="l" t="t" r="r" b="b"/>
              <a:pathLst>
                <a:path w="6858000" h="864235">
                  <a:moveTo>
                    <a:pt x="6858000" y="0"/>
                  </a:moveTo>
                  <a:lnTo>
                    <a:pt x="0" y="0"/>
                  </a:lnTo>
                  <a:lnTo>
                    <a:pt x="0" y="864000"/>
                  </a:lnTo>
                  <a:lnTo>
                    <a:pt x="6858000" y="864000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EEB77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98376" y="1714539"/>
              <a:ext cx="6858000" cy="864235"/>
            </a:xfrm>
            <a:custGeom>
              <a:avLst/>
              <a:gdLst/>
              <a:ahLst/>
              <a:cxnLst/>
              <a:rect l="l" t="t" r="r" b="b"/>
              <a:pathLst>
                <a:path w="6858000" h="864235">
                  <a:moveTo>
                    <a:pt x="0" y="0"/>
                  </a:moveTo>
                  <a:lnTo>
                    <a:pt x="6858000" y="0"/>
                  </a:lnTo>
                  <a:lnTo>
                    <a:pt x="6858000" y="864000"/>
                  </a:lnTo>
                  <a:lnTo>
                    <a:pt x="0" y="86400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98376" y="2578539"/>
              <a:ext cx="6858000" cy="3294379"/>
            </a:xfrm>
            <a:custGeom>
              <a:avLst/>
              <a:gdLst/>
              <a:ahLst/>
              <a:cxnLst/>
              <a:rect l="l" t="t" r="r" b="b"/>
              <a:pathLst>
                <a:path w="6858000" h="3294379">
                  <a:moveTo>
                    <a:pt x="6858000" y="0"/>
                  </a:moveTo>
                  <a:lnTo>
                    <a:pt x="0" y="0"/>
                  </a:lnTo>
                  <a:lnTo>
                    <a:pt x="0" y="3293999"/>
                  </a:lnTo>
                  <a:lnTo>
                    <a:pt x="6858000" y="3293999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CCFFCC">
                <a:alpha val="9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98376" y="2578539"/>
              <a:ext cx="6858000" cy="3294379"/>
            </a:xfrm>
            <a:custGeom>
              <a:avLst/>
              <a:gdLst/>
              <a:ahLst/>
              <a:cxnLst/>
              <a:rect l="l" t="t" r="r" b="b"/>
              <a:pathLst>
                <a:path w="6858000" h="3294379">
                  <a:moveTo>
                    <a:pt x="0" y="0"/>
                  </a:moveTo>
                  <a:lnTo>
                    <a:pt x="6858000" y="0"/>
                  </a:lnTo>
                  <a:lnTo>
                    <a:pt x="6858000" y="3294000"/>
                  </a:lnTo>
                  <a:lnTo>
                    <a:pt x="0" y="329400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213692" y="1934971"/>
            <a:ext cx="6448425" cy="37014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9070" algn="ctr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Calibri"/>
                <a:cs typeface="Calibri"/>
              </a:rPr>
              <a:t>Responsibilities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45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Char char="•"/>
              <a:tabLst>
                <a:tab pos="241300" algn="l"/>
              </a:tabLst>
            </a:pPr>
            <a:r>
              <a:rPr sz="2400" spc="-10" dirty="0">
                <a:latin typeface="Calibri"/>
                <a:cs typeface="Calibri"/>
              </a:rPr>
              <a:t>Employer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00"/>
              </a:spcBef>
              <a:buChar char="•"/>
              <a:tabLst>
                <a:tab pos="241300" algn="l"/>
              </a:tabLst>
            </a:pPr>
            <a:r>
              <a:rPr sz="2400" dirty="0">
                <a:latin typeface="Calibri"/>
                <a:cs typeface="Calibri"/>
              </a:rPr>
              <a:t>Person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at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work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434"/>
              </a:spcBef>
              <a:buChar char="•"/>
              <a:tabLst>
                <a:tab pos="241300" algn="l"/>
              </a:tabLst>
            </a:pPr>
            <a:r>
              <a:rPr sz="2400" dirty="0">
                <a:latin typeface="Calibri"/>
                <a:cs typeface="Calibri"/>
              </a:rPr>
              <a:t>Occupier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workplace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25"/>
              </a:spcBef>
              <a:buChar char="•"/>
              <a:tabLst>
                <a:tab pos="241300" algn="l"/>
              </a:tabLst>
            </a:pPr>
            <a:r>
              <a:rPr sz="2400" dirty="0">
                <a:latin typeface="Calibri"/>
                <a:cs typeface="Calibri"/>
              </a:rPr>
              <a:t>Supplier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10" dirty="0">
                <a:latin typeface="Calibri"/>
                <a:cs typeface="Calibri"/>
              </a:rPr>
              <a:t> machinery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05"/>
              </a:spcBef>
              <a:buChar char="•"/>
              <a:tabLst>
                <a:tab pos="241300" algn="l"/>
              </a:tabLst>
            </a:pPr>
            <a:r>
              <a:rPr sz="2400" dirty="0">
                <a:latin typeface="Calibri"/>
                <a:cs typeface="Calibri"/>
              </a:rPr>
              <a:t>Principal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who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appoints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contractor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carry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out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434"/>
              </a:spcBef>
              <a:buChar char="•"/>
              <a:tabLst>
                <a:tab pos="241300" algn="l"/>
              </a:tabLst>
            </a:pPr>
            <a:r>
              <a:rPr sz="2400" dirty="0">
                <a:latin typeface="Calibri"/>
                <a:cs typeface="Calibri"/>
              </a:rPr>
              <a:t>Person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control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machinery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00"/>
              </a:spcBef>
              <a:buChar char="•"/>
              <a:tabLst>
                <a:tab pos="241300" algn="l"/>
              </a:tabLst>
            </a:pPr>
            <a:r>
              <a:rPr sz="2400" dirty="0">
                <a:latin typeface="Calibri"/>
                <a:cs typeface="Calibri"/>
              </a:rPr>
              <a:t>Person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who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erects,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installs,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or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modifies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machinery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ochlann_Quinn_Presentation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1201</Words>
  <Application>Microsoft Office PowerPoint</Application>
  <PresentationFormat>On-screen Show (4:3)</PresentationFormat>
  <Paragraphs>166</Paragraphs>
  <Slides>24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Helvetica Neue</vt:lpstr>
      <vt:lpstr>Verdana</vt:lpstr>
      <vt:lpstr>Lochlann_Quinn_Presentation_Template</vt:lpstr>
      <vt:lpstr>Custom Design</vt:lpstr>
      <vt:lpstr>PowerPoint Presentation</vt:lpstr>
      <vt:lpstr>OBJECTIVES</vt:lpstr>
      <vt:lpstr>Introduction</vt:lpstr>
      <vt:lpstr>WHS and strategic HRM</vt:lpstr>
      <vt:lpstr>CREATING A SAFE, HEALTHY AND ETHICAL WORK ENVIRONMENT</vt:lpstr>
      <vt:lpstr>Risk Management</vt:lpstr>
      <vt:lpstr>Risk Management Components</vt:lpstr>
      <vt:lpstr>Nature of Health, Safety and Security</vt:lpstr>
      <vt:lpstr>Responsibilities for Health, Safety and Security</vt:lpstr>
      <vt:lpstr>Legal Requirements for Safety and Health</vt:lpstr>
      <vt:lpstr>Legal Requirements for Safety and Health</vt:lpstr>
      <vt:lpstr>Legal Requirements for Safety and Health</vt:lpstr>
      <vt:lpstr>Legal Requirements for Safety and Health</vt:lpstr>
      <vt:lpstr>Legal Requirements for Safety and Health</vt:lpstr>
      <vt:lpstr>Safety Management</vt:lpstr>
      <vt:lpstr>Employee Health</vt:lpstr>
      <vt:lpstr> WORK STRESS</vt:lpstr>
      <vt:lpstr>WORKPLACE BULLYING</vt:lpstr>
      <vt:lpstr>Shift work </vt:lpstr>
      <vt:lpstr>Mandatory vaccination </vt:lpstr>
      <vt:lpstr> MANUAL TASKS and body stressing</vt:lpstr>
      <vt:lpstr>  DRUG AND ALCOHOL MANAGEMENT </vt:lpstr>
      <vt:lpstr>Managing WHS programs</vt:lpstr>
      <vt:lpstr>WHS INFORMATION SYSTEMS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Ilona Hunek</dc:creator>
  <cp:lastModifiedBy>Richard Chua</cp:lastModifiedBy>
  <cp:revision>9</cp:revision>
  <dcterms:created xsi:type="dcterms:W3CDTF">2021-01-16T22:28:51Z</dcterms:created>
  <dcterms:modified xsi:type="dcterms:W3CDTF">2024-07-30T14:23:36Z</dcterms:modified>
</cp:coreProperties>
</file>